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4"/>
  </p:notesMasterIdLst>
  <p:handoutMasterIdLst>
    <p:handoutMasterId r:id="rId55"/>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335" r:id="rId20"/>
    <p:sldId id="277" r:id="rId21"/>
    <p:sldId id="284" r:id="rId22"/>
    <p:sldId id="269" r:id="rId23"/>
    <p:sldId id="304" r:id="rId24"/>
    <p:sldId id="305" r:id="rId25"/>
    <p:sldId id="307" r:id="rId26"/>
    <p:sldId id="306" r:id="rId27"/>
    <p:sldId id="308" r:id="rId28"/>
    <p:sldId id="336" r:id="rId29"/>
    <p:sldId id="270" r:id="rId30"/>
    <p:sldId id="309" r:id="rId31"/>
    <p:sldId id="310" r:id="rId32"/>
    <p:sldId id="311" r:id="rId33"/>
    <p:sldId id="312" r:id="rId34"/>
    <p:sldId id="314" r:id="rId35"/>
    <p:sldId id="313" r:id="rId36"/>
    <p:sldId id="315" r:id="rId37"/>
    <p:sldId id="316" r:id="rId38"/>
    <p:sldId id="317" r:id="rId39"/>
    <p:sldId id="294" r:id="rId40"/>
    <p:sldId id="296" r:id="rId41"/>
    <p:sldId id="318" r:id="rId42"/>
    <p:sldId id="319" r:id="rId43"/>
    <p:sldId id="321" r:id="rId44"/>
    <p:sldId id="322" r:id="rId45"/>
    <p:sldId id="323" r:id="rId46"/>
    <p:sldId id="324" r:id="rId47"/>
    <p:sldId id="288" r:id="rId48"/>
    <p:sldId id="289" r:id="rId49"/>
    <p:sldId id="320" r:id="rId50"/>
    <p:sldId id="274" r:id="rId51"/>
    <p:sldId id="275" r:id="rId52"/>
    <p:sldId id="329" r:id="rId53"/>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121619"/>
    <a:srgbClr val="0B49CB"/>
    <a:srgbClr val="1C7DDB"/>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7C7ACB-6BE4-4658-B8FD-01697384266C}" v="24" dt="2022-01-09T17:14:54.028"/>
    <p1510:client id="{64BFD07E-C5E7-45EE-B034-0D480E3971DC}" v="1873" dt="2022-01-14T17:39:35.73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94" d="100"/>
          <a:sy n="94" d="100"/>
        </p:scale>
        <p:origin x="1470"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handoutMaster" Target="handoutMasters/handoutMaster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viewProps" Target="viewProps.xml"/><Relationship Id="rId5" Type="http://schemas.openxmlformats.org/officeDocument/2006/relationships/slide" Target="slides/slide1.xml"/><Relationship Id="rId61" Type="http://schemas.microsoft.com/office/2016/11/relationships/changesInfo" Target="changesInfos/changesInfo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notesMaster" Target="notesMasters/notesMaster1.xml"/><Relationship Id="rId62"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presProps" Target="pres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Matt Winder" userId="fd1c699132076f44" providerId="Windows Live" clId="Web-{64BFD07E-C5E7-45EE-B034-0D480E3971DC}"/>
    <pc:docChg chg="modSld">
      <pc:chgData name="Matt Winder" userId="fd1c699132076f44" providerId="Windows Live" clId="Web-{64BFD07E-C5E7-45EE-B034-0D480E3971DC}" dt="2022-01-14T17:39:35.731" v="1680" actId="1076"/>
      <pc:docMkLst>
        <pc:docMk/>
      </pc:docMkLst>
      <pc:sldChg chg="modSp">
        <pc:chgData name="Matt Winder" userId="fd1c699132076f44" providerId="Windows Live" clId="Web-{64BFD07E-C5E7-45EE-B034-0D480E3971DC}" dt="2022-01-14T15:36:02.608" v="0"/>
        <pc:sldMkLst>
          <pc:docMk/>
          <pc:sldMk cId="80090182" sldId="305"/>
        </pc:sldMkLst>
        <pc:picChg chg="mod">
          <ac:chgData name="Matt Winder" userId="fd1c699132076f44" providerId="Windows Live" clId="Web-{64BFD07E-C5E7-45EE-B034-0D480E3971DC}" dt="2022-01-14T15:36:02.608" v="0"/>
          <ac:picMkLst>
            <pc:docMk/>
            <pc:sldMk cId="80090182" sldId="305"/>
            <ac:picMk id="14" creationId="{995F9B0C-A621-40AB-B5F1-97C310034530}"/>
          </ac:picMkLst>
        </pc:picChg>
      </pc:sldChg>
      <pc:sldChg chg="modSp">
        <pc:chgData name="Matt Winder" userId="fd1c699132076f44" providerId="Windows Live" clId="Web-{64BFD07E-C5E7-45EE-B034-0D480E3971DC}" dt="2022-01-14T15:55:05.437" v="209" actId="20577"/>
        <pc:sldMkLst>
          <pc:docMk/>
          <pc:sldMk cId="2735560525" sldId="311"/>
        </pc:sldMkLst>
        <pc:spChg chg="mod">
          <ac:chgData name="Matt Winder" userId="fd1c699132076f44" providerId="Windows Live" clId="Web-{64BFD07E-C5E7-45EE-B034-0D480E3971DC}" dt="2022-01-14T15:55:05.437" v="209" actId="20577"/>
          <ac:spMkLst>
            <pc:docMk/>
            <pc:sldMk cId="2735560525" sldId="311"/>
            <ac:spMk id="5" creationId="{1B07C49E-AFFC-EC46-8930-E4D428F5F943}"/>
          </ac:spMkLst>
        </pc:spChg>
      </pc:sldChg>
      <pc:sldChg chg="modSp">
        <pc:chgData name="Matt Winder" userId="fd1c699132076f44" providerId="Windows Live" clId="Web-{64BFD07E-C5E7-45EE-B034-0D480E3971DC}" dt="2022-01-14T16:32:13.250" v="723" actId="20577"/>
        <pc:sldMkLst>
          <pc:docMk/>
          <pc:sldMk cId="1434679925" sldId="312"/>
        </pc:sldMkLst>
        <pc:spChg chg="mod">
          <ac:chgData name="Matt Winder" userId="fd1c699132076f44" providerId="Windows Live" clId="Web-{64BFD07E-C5E7-45EE-B034-0D480E3971DC}" dt="2022-01-14T16:32:13.250" v="723" actId="20577"/>
          <ac:spMkLst>
            <pc:docMk/>
            <pc:sldMk cId="1434679925" sldId="312"/>
            <ac:spMk id="5" creationId="{1B07C49E-AFFC-EC46-8930-E4D428F5F943}"/>
          </ac:spMkLst>
        </pc:spChg>
      </pc:sldChg>
      <pc:sldChg chg="modSp">
        <pc:chgData name="Matt Winder" userId="fd1c699132076f44" providerId="Windows Live" clId="Web-{64BFD07E-C5E7-45EE-B034-0D480E3971DC}" dt="2022-01-14T16:37:55.166" v="939" actId="20577"/>
        <pc:sldMkLst>
          <pc:docMk/>
          <pc:sldMk cId="1756972646" sldId="313"/>
        </pc:sldMkLst>
        <pc:spChg chg="mod">
          <ac:chgData name="Matt Winder" userId="fd1c699132076f44" providerId="Windows Live" clId="Web-{64BFD07E-C5E7-45EE-B034-0D480E3971DC}" dt="2022-01-14T16:37:55.166" v="939" actId="20577"/>
          <ac:spMkLst>
            <pc:docMk/>
            <pc:sldMk cId="1756972646" sldId="313"/>
            <ac:spMk id="5" creationId="{1B07C49E-AFFC-EC46-8930-E4D428F5F943}"/>
          </ac:spMkLst>
        </pc:spChg>
      </pc:sldChg>
      <pc:sldChg chg="addSp delSp modSp">
        <pc:chgData name="Matt Winder" userId="fd1c699132076f44" providerId="Windows Live" clId="Web-{64BFD07E-C5E7-45EE-B034-0D480E3971DC}" dt="2022-01-14T16:32:39.657" v="727" actId="20577"/>
        <pc:sldMkLst>
          <pc:docMk/>
          <pc:sldMk cId="639399535" sldId="314"/>
        </pc:sldMkLst>
        <pc:spChg chg="mod">
          <ac:chgData name="Matt Winder" userId="fd1c699132076f44" providerId="Windows Live" clId="Web-{64BFD07E-C5E7-45EE-B034-0D480E3971DC}" dt="2022-01-14T16:32:39.657" v="727" actId="20577"/>
          <ac:spMkLst>
            <pc:docMk/>
            <pc:sldMk cId="639399535" sldId="314"/>
            <ac:spMk id="5" creationId="{1B07C49E-AFFC-EC46-8930-E4D428F5F943}"/>
          </ac:spMkLst>
        </pc:spChg>
        <pc:spChg chg="mod">
          <ac:chgData name="Matt Winder" userId="fd1c699132076f44" providerId="Windows Live" clId="Web-{64BFD07E-C5E7-45EE-B034-0D480E3971DC}" dt="2022-01-14T16:20:44.949" v="707" actId="20577"/>
          <ac:spMkLst>
            <pc:docMk/>
            <pc:sldMk cId="639399535" sldId="314"/>
            <ac:spMk id="8" creationId="{952C2E9C-C6BE-40BD-A406-CFB441363CBA}"/>
          </ac:spMkLst>
        </pc:spChg>
        <pc:graphicFrameChg chg="add del mod">
          <ac:chgData name="Matt Winder" userId="fd1c699132076f44" providerId="Windows Live" clId="Web-{64BFD07E-C5E7-45EE-B034-0D480E3971DC}" dt="2022-01-14T16:05:37.049" v="474"/>
          <ac:graphicFrameMkLst>
            <pc:docMk/>
            <pc:sldMk cId="639399535" sldId="314"/>
            <ac:graphicFrameMk id="3" creationId="{F040D53A-0D95-425E-BACC-C24401F48CC2}"/>
          </ac:graphicFrameMkLst>
        </pc:graphicFrameChg>
        <pc:graphicFrameChg chg="add del mod">
          <ac:chgData name="Matt Winder" userId="fd1c699132076f44" providerId="Windows Live" clId="Web-{64BFD07E-C5E7-45EE-B034-0D480E3971DC}" dt="2022-01-14T16:05:36.064" v="473"/>
          <ac:graphicFrameMkLst>
            <pc:docMk/>
            <pc:sldMk cId="639399535" sldId="314"/>
            <ac:graphicFrameMk id="7" creationId="{32D639FC-5970-411C-9669-27D0C6020CEC}"/>
          </ac:graphicFrameMkLst>
        </pc:graphicFrameChg>
      </pc:sldChg>
      <pc:sldChg chg="addSp delSp modSp">
        <pc:chgData name="Matt Winder" userId="fd1c699132076f44" providerId="Windows Live" clId="Web-{64BFD07E-C5E7-45EE-B034-0D480E3971DC}" dt="2022-01-14T16:53:46.052" v="1112" actId="20577"/>
        <pc:sldMkLst>
          <pc:docMk/>
          <pc:sldMk cId="3566646398" sldId="315"/>
        </pc:sldMkLst>
        <pc:spChg chg="mod">
          <ac:chgData name="Matt Winder" userId="fd1c699132076f44" providerId="Windows Live" clId="Web-{64BFD07E-C5E7-45EE-B034-0D480E3971DC}" dt="2022-01-14T16:53:46.052" v="1112" actId="20577"/>
          <ac:spMkLst>
            <pc:docMk/>
            <pc:sldMk cId="3566646398" sldId="315"/>
            <ac:spMk id="5" creationId="{1B07C49E-AFFC-EC46-8930-E4D428F5F943}"/>
          </ac:spMkLst>
        </pc:spChg>
        <pc:graphicFrameChg chg="add del mod">
          <ac:chgData name="Matt Winder" userId="fd1c699132076f44" providerId="Windows Live" clId="Web-{64BFD07E-C5E7-45EE-B034-0D480E3971DC}" dt="2022-01-14T16:49:26.670" v="963"/>
          <ac:graphicFrameMkLst>
            <pc:docMk/>
            <pc:sldMk cId="3566646398" sldId="315"/>
            <ac:graphicFrameMk id="6" creationId="{166F43D1-9434-41DC-B8D4-7416EFB443F1}"/>
          </ac:graphicFrameMkLst>
        </pc:graphicFrameChg>
      </pc:sldChg>
      <pc:sldChg chg="addSp modSp">
        <pc:chgData name="Matt Winder" userId="fd1c699132076f44" providerId="Windows Live" clId="Web-{64BFD07E-C5E7-45EE-B034-0D480E3971DC}" dt="2022-01-14T17:04:01.773" v="1264"/>
        <pc:sldMkLst>
          <pc:docMk/>
          <pc:sldMk cId="1398439132" sldId="316"/>
        </pc:sldMkLst>
        <pc:spChg chg="mod">
          <ac:chgData name="Matt Winder" userId="fd1c699132076f44" providerId="Windows Live" clId="Web-{64BFD07E-C5E7-45EE-B034-0D480E3971DC}" dt="2022-01-14T17:03:19.646" v="1262" actId="20577"/>
          <ac:spMkLst>
            <pc:docMk/>
            <pc:sldMk cId="1398439132" sldId="316"/>
            <ac:spMk id="5" creationId="{1B07C49E-AFFC-EC46-8930-E4D428F5F943}"/>
          </ac:spMkLst>
        </pc:spChg>
        <pc:graphicFrameChg chg="add mod modGraphic">
          <ac:chgData name="Matt Winder" userId="fd1c699132076f44" providerId="Windows Live" clId="Web-{64BFD07E-C5E7-45EE-B034-0D480E3971DC}" dt="2022-01-14T17:04:01.773" v="1264"/>
          <ac:graphicFrameMkLst>
            <pc:docMk/>
            <pc:sldMk cId="1398439132" sldId="316"/>
            <ac:graphicFrameMk id="6" creationId="{CDA1330B-2B5E-446B-A7B3-E7CC604DF68B}"/>
          </ac:graphicFrameMkLst>
        </pc:graphicFrameChg>
      </pc:sldChg>
      <pc:sldChg chg="addSp delSp modSp mod modClrScheme chgLayout">
        <pc:chgData name="Matt Winder" userId="fd1c699132076f44" providerId="Windows Live" clId="Web-{64BFD07E-C5E7-45EE-B034-0D480E3971DC}" dt="2022-01-14T17:39:35.731" v="1680" actId="1076"/>
        <pc:sldMkLst>
          <pc:docMk/>
          <pc:sldMk cId="3975168428" sldId="317"/>
        </pc:sldMkLst>
        <pc:spChg chg="add del mod ord">
          <ac:chgData name="Matt Winder" userId="fd1c699132076f44" providerId="Windows Live" clId="Web-{64BFD07E-C5E7-45EE-B034-0D480E3971DC}" dt="2022-01-14T17:09:00.406" v="1278"/>
          <ac:spMkLst>
            <pc:docMk/>
            <pc:sldMk cId="3975168428" sldId="317"/>
            <ac:spMk id="2" creationId="{366D4716-5960-44E9-899B-16BEAB573800}"/>
          </ac:spMkLst>
        </pc:spChg>
        <pc:spChg chg="mod ord">
          <ac:chgData name="Matt Winder" userId="fd1c699132076f44" providerId="Windows Live" clId="Web-{64BFD07E-C5E7-45EE-B034-0D480E3971DC}" dt="2022-01-14T17:08:06.326" v="1270"/>
          <ac:spMkLst>
            <pc:docMk/>
            <pc:sldMk cId="3975168428" sldId="317"/>
            <ac:spMk id="4" creationId="{D528596A-0847-664A-9D47-5096383E5E09}"/>
          </ac:spMkLst>
        </pc:spChg>
        <pc:spChg chg="mod ord">
          <ac:chgData name="Matt Winder" userId="fd1c699132076f44" providerId="Windows Live" clId="Web-{64BFD07E-C5E7-45EE-B034-0D480E3971DC}" dt="2022-01-14T17:38:55.197" v="1674" actId="20577"/>
          <ac:spMkLst>
            <pc:docMk/>
            <pc:sldMk cId="3975168428" sldId="317"/>
            <ac:spMk id="5" creationId="{1B07C49E-AFFC-EC46-8930-E4D428F5F943}"/>
          </ac:spMkLst>
        </pc:spChg>
        <pc:spChg chg="add del mod ord">
          <ac:chgData name="Matt Winder" userId="fd1c699132076f44" providerId="Windows Live" clId="Web-{64BFD07E-C5E7-45EE-B034-0D480E3971DC}" dt="2022-01-14T17:08:32.015" v="1275"/>
          <ac:spMkLst>
            <pc:docMk/>
            <pc:sldMk cId="3975168428" sldId="317"/>
            <ac:spMk id="6" creationId="{DDF597AD-0E56-44B0-A0F4-D9785DA7D076}"/>
          </ac:spMkLst>
        </pc:spChg>
        <pc:spChg chg="add mod">
          <ac:chgData name="Matt Winder" userId="fd1c699132076f44" providerId="Windows Live" clId="Web-{64BFD07E-C5E7-45EE-B034-0D480E3971DC}" dt="2022-01-14T17:39:08.511" v="1676" actId="1076"/>
          <ac:spMkLst>
            <pc:docMk/>
            <pc:sldMk cId="3975168428" sldId="317"/>
            <ac:spMk id="9" creationId="{632F2F6B-378D-44DA-B9F7-E2A793AE209B}"/>
          </ac:spMkLst>
        </pc:spChg>
        <pc:graphicFrameChg chg="add mod ord modGraphic">
          <ac:chgData name="Matt Winder" userId="fd1c699132076f44" providerId="Windows Live" clId="Web-{64BFD07E-C5E7-45EE-B034-0D480E3971DC}" dt="2022-01-14T17:39:35.731" v="1680" actId="1076"/>
          <ac:graphicFrameMkLst>
            <pc:docMk/>
            <pc:sldMk cId="3975168428" sldId="317"/>
            <ac:graphicFrameMk id="8" creationId="{937525B9-91BF-4898-BF02-8FFE6E05DF71}"/>
          </ac:graphicFrameMkLst>
        </pc:graphicFrameChg>
      </pc:sldChg>
    </pc:docChg>
  </pc:docChgLst>
  <pc:docChgLst>
    <pc:chgData name="Matt Winder" userId="de73d42b-7f6d-493d-b39e-301591ee2ea0" providerId="ADAL" clId="{157C7ACB-6BE4-4658-B8FD-01697384266C}"/>
    <pc:docChg chg="undo custSel modSld">
      <pc:chgData name="Matt Winder" userId="de73d42b-7f6d-493d-b39e-301591ee2ea0" providerId="ADAL" clId="{157C7ACB-6BE4-4658-B8FD-01697384266C}" dt="2022-01-09T17:19:01.232" v="1240" actId="20577"/>
      <pc:docMkLst>
        <pc:docMk/>
      </pc:docMkLst>
      <pc:sldChg chg="modSp mod">
        <pc:chgData name="Matt Winder" userId="de73d42b-7f6d-493d-b39e-301591ee2ea0" providerId="ADAL" clId="{157C7ACB-6BE4-4658-B8FD-01697384266C}" dt="2022-01-09T15:29:51.478" v="28" actId="20577"/>
        <pc:sldMkLst>
          <pc:docMk/>
          <pc:sldMk cId="2987552906" sldId="264"/>
        </pc:sldMkLst>
        <pc:spChg chg="mod">
          <ac:chgData name="Matt Winder" userId="de73d42b-7f6d-493d-b39e-301591ee2ea0" providerId="ADAL" clId="{157C7ACB-6BE4-4658-B8FD-01697384266C}" dt="2022-01-09T15:29:51.478" v="28" actId="20577"/>
          <ac:spMkLst>
            <pc:docMk/>
            <pc:sldMk cId="2987552906" sldId="264"/>
            <ac:spMk id="5" creationId="{1B07C49E-AFFC-EC46-8930-E4D428F5F943}"/>
          </ac:spMkLst>
        </pc:spChg>
      </pc:sldChg>
      <pc:sldChg chg="modSp mod">
        <pc:chgData name="Matt Winder" userId="de73d42b-7f6d-493d-b39e-301591ee2ea0" providerId="ADAL" clId="{157C7ACB-6BE4-4658-B8FD-01697384266C}" dt="2022-01-09T15:31:09.569" v="30" actId="20577"/>
        <pc:sldMkLst>
          <pc:docMk/>
          <pc:sldMk cId="1578726356" sldId="265"/>
        </pc:sldMkLst>
        <pc:spChg chg="mod">
          <ac:chgData name="Matt Winder" userId="de73d42b-7f6d-493d-b39e-301591ee2ea0" providerId="ADAL" clId="{157C7ACB-6BE4-4658-B8FD-01697384266C}" dt="2022-01-09T15:31:09.569" v="30" actId="20577"/>
          <ac:spMkLst>
            <pc:docMk/>
            <pc:sldMk cId="1578726356" sldId="265"/>
            <ac:spMk id="5" creationId="{1B07C49E-AFFC-EC46-8930-E4D428F5F943}"/>
          </ac:spMkLst>
        </pc:spChg>
      </pc:sldChg>
      <pc:sldChg chg="modSp mod">
        <pc:chgData name="Matt Winder" userId="de73d42b-7f6d-493d-b39e-301591ee2ea0" providerId="ADAL" clId="{157C7ACB-6BE4-4658-B8FD-01697384266C}" dt="2022-01-09T15:24:57.693" v="15" actId="20577"/>
        <pc:sldMkLst>
          <pc:docMk/>
          <pc:sldMk cId="779971636" sldId="266"/>
        </pc:sldMkLst>
        <pc:spChg chg="mod">
          <ac:chgData name="Matt Winder" userId="de73d42b-7f6d-493d-b39e-301591ee2ea0" providerId="ADAL" clId="{157C7ACB-6BE4-4658-B8FD-01697384266C}" dt="2022-01-09T15:24:57.693" v="15" actId="20577"/>
          <ac:spMkLst>
            <pc:docMk/>
            <pc:sldMk cId="779971636" sldId="266"/>
            <ac:spMk id="5" creationId="{1B07C49E-AFFC-EC46-8930-E4D428F5F943}"/>
          </ac:spMkLst>
        </pc:spChg>
      </pc:sldChg>
      <pc:sldChg chg="addSp delSp modSp mod">
        <pc:chgData name="Matt Winder" userId="de73d42b-7f6d-493d-b39e-301591ee2ea0" providerId="ADAL" clId="{157C7ACB-6BE4-4658-B8FD-01697384266C}" dt="2022-01-09T16:23:53.193" v="71" actId="14100"/>
        <pc:sldMkLst>
          <pc:docMk/>
          <pc:sldMk cId="3865605948" sldId="269"/>
        </pc:sldMkLst>
        <pc:spChg chg="del mod">
          <ac:chgData name="Matt Winder" userId="de73d42b-7f6d-493d-b39e-301591ee2ea0" providerId="ADAL" clId="{157C7ACB-6BE4-4658-B8FD-01697384266C}" dt="2022-01-09T16:16:45.786" v="56" actId="478"/>
          <ac:spMkLst>
            <pc:docMk/>
            <pc:sldMk cId="3865605948" sldId="269"/>
            <ac:spMk id="3" creationId="{373827F3-F386-AA4E-80ED-D86DEF8C158D}"/>
          </ac:spMkLst>
        </pc:spChg>
        <pc:picChg chg="add del">
          <ac:chgData name="Matt Winder" userId="de73d42b-7f6d-493d-b39e-301591ee2ea0" providerId="ADAL" clId="{157C7ACB-6BE4-4658-B8FD-01697384266C}" dt="2022-01-09T15:45:53.096" v="36" actId="22"/>
          <ac:picMkLst>
            <pc:docMk/>
            <pc:sldMk cId="3865605948" sldId="269"/>
            <ac:picMk id="6" creationId="{C236C1E9-B52C-4CA2-BF19-7F0569FD7879}"/>
          </ac:picMkLst>
        </pc:picChg>
        <pc:picChg chg="add del">
          <ac:chgData name="Matt Winder" userId="de73d42b-7f6d-493d-b39e-301591ee2ea0" providerId="ADAL" clId="{157C7ACB-6BE4-4658-B8FD-01697384266C}" dt="2022-01-09T15:46:10.174" v="41" actId="22"/>
          <ac:picMkLst>
            <pc:docMk/>
            <pc:sldMk cId="3865605948" sldId="269"/>
            <ac:picMk id="8" creationId="{30766074-1893-4535-B4CA-0735E90B40B8}"/>
          </ac:picMkLst>
        </pc:picChg>
        <pc:picChg chg="add del mod">
          <ac:chgData name="Matt Winder" userId="de73d42b-7f6d-493d-b39e-301591ee2ea0" providerId="ADAL" clId="{157C7ACB-6BE4-4658-B8FD-01697384266C}" dt="2022-01-09T15:56:11.085" v="49" actId="478"/>
          <ac:picMkLst>
            <pc:docMk/>
            <pc:sldMk cId="3865605948" sldId="269"/>
            <ac:picMk id="10" creationId="{0AE2273F-0070-4294-AC94-73EE285EA1DB}"/>
          </ac:picMkLst>
        </pc:picChg>
        <pc:picChg chg="add mod">
          <ac:chgData name="Matt Winder" userId="de73d42b-7f6d-493d-b39e-301591ee2ea0" providerId="ADAL" clId="{157C7ACB-6BE4-4658-B8FD-01697384266C}" dt="2022-01-09T16:23:53.193" v="71" actId="14100"/>
          <ac:picMkLst>
            <pc:docMk/>
            <pc:sldMk cId="3865605948" sldId="269"/>
            <ac:picMk id="12" creationId="{953716CF-5DC2-42D1-BB1B-920C8D4520E6}"/>
          </ac:picMkLst>
        </pc:picChg>
      </pc:sldChg>
      <pc:sldChg chg="addSp delSp modSp mod">
        <pc:chgData name="Matt Winder" userId="de73d42b-7f6d-493d-b39e-301591ee2ea0" providerId="ADAL" clId="{157C7ACB-6BE4-4658-B8FD-01697384266C}" dt="2022-01-09T17:18:30.032" v="1235" actId="20577"/>
        <pc:sldMkLst>
          <pc:docMk/>
          <pc:sldMk cId="2727850971" sldId="270"/>
        </pc:sldMkLst>
        <pc:spChg chg="add del">
          <ac:chgData name="Matt Winder" userId="de73d42b-7f6d-493d-b39e-301591ee2ea0" providerId="ADAL" clId="{157C7ACB-6BE4-4658-B8FD-01697384266C}" dt="2022-01-09T17:03:58.913" v="283"/>
          <ac:spMkLst>
            <pc:docMk/>
            <pc:sldMk cId="2727850971" sldId="270"/>
            <ac:spMk id="2" creationId="{0D4CDFCF-FB18-4F11-8CD8-3C45B82F29A2}"/>
          </ac:spMkLst>
        </pc:spChg>
        <pc:spChg chg="mod">
          <ac:chgData name="Matt Winder" userId="de73d42b-7f6d-493d-b39e-301591ee2ea0" providerId="ADAL" clId="{157C7ACB-6BE4-4658-B8FD-01697384266C}" dt="2022-01-09T17:18:30.032" v="1235" actId="20577"/>
          <ac:spMkLst>
            <pc:docMk/>
            <pc:sldMk cId="2727850971" sldId="270"/>
            <ac:spMk id="5" creationId="{1B07C49E-AFFC-EC46-8930-E4D428F5F943}"/>
          </ac:spMkLst>
        </pc:spChg>
        <pc:spChg chg="add del">
          <ac:chgData name="Matt Winder" userId="de73d42b-7f6d-493d-b39e-301591ee2ea0" providerId="ADAL" clId="{157C7ACB-6BE4-4658-B8FD-01697384266C}" dt="2022-01-09T17:04:11.427" v="285"/>
          <ac:spMkLst>
            <pc:docMk/>
            <pc:sldMk cId="2727850971" sldId="270"/>
            <ac:spMk id="6" creationId="{2CB52926-377A-4FDE-8194-3DA4DEBADE31}"/>
          </ac:spMkLst>
        </pc:spChg>
      </pc:sldChg>
      <pc:sldChg chg="modSp mod">
        <pc:chgData name="Matt Winder" userId="de73d42b-7f6d-493d-b39e-301591ee2ea0" providerId="ADAL" clId="{157C7ACB-6BE4-4658-B8FD-01697384266C}" dt="2022-01-09T15:31:33.942" v="32" actId="20577"/>
        <pc:sldMkLst>
          <pc:docMk/>
          <pc:sldMk cId="148114319" sldId="276"/>
        </pc:sldMkLst>
        <pc:spChg chg="mod">
          <ac:chgData name="Matt Winder" userId="de73d42b-7f6d-493d-b39e-301591ee2ea0" providerId="ADAL" clId="{157C7ACB-6BE4-4658-B8FD-01697384266C}" dt="2022-01-09T15:31:33.942" v="32" actId="20577"/>
          <ac:spMkLst>
            <pc:docMk/>
            <pc:sldMk cId="148114319" sldId="276"/>
            <ac:spMk id="5" creationId="{1B07C49E-AFFC-EC46-8930-E4D428F5F943}"/>
          </ac:spMkLst>
        </pc:spChg>
      </pc:sldChg>
      <pc:sldChg chg="modSp mod">
        <pc:chgData name="Matt Winder" userId="de73d42b-7f6d-493d-b39e-301591ee2ea0" providerId="ADAL" clId="{157C7ACB-6BE4-4658-B8FD-01697384266C}" dt="2022-01-09T15:32:11.873" v="34" actId="20577"/>
        <pc:sldMkLst>
          <pc:docMk/>
          <pc:sldMk cId="1813711241" sldId="293"/>
        </pc:sldMkLst>
        <pc:spChg chg="mod">
          <ac:chgData name="Matt Winder" userId="de73d42b-7f6d-493d-b39e-301591ee2ea0" providerId="ADAL" clId="{157C7ACB-6BE4-4658-B8FD-01697384266C}" dt="2022-01-09T15:32:11.873" v="34" actId="20577"/>
          <ac:spMkLst>
            <pc:docMk/>
            <pc:sldMk cId="1813711241" sldId="293"/>
            <ac:spMk id="5" creationId="{1B07C49E-AFFC-EC46-8930-E4D428F5F943}"/>
          </ac:spMkLst>
        </pc:spChg>
      </pc:sldChg>
      <pc:sldChg chg="modSp mod">
        <pc:chgData name="Matt Winder" userId="de73d42b-7f6d-493d-b39e-301591ee2ea0" providerId="ADAL" clId="{157C7ACB-6BE4-4658-B8FD-01697384266C}" dt="2022-01-09T15:21:50.654" v="7" actId="20577"/>
        <pc:sldMkLst>
          <pc:docMk/>
          <pc:sldMk cId="280316088" sldId="299"/>
        </pc:sldMkLst>
        <pc:spChg chg="mod">
          <ac:chgData name="Matt Winder" userId="de73d42b-7f6d-493d-b39e-301591ee2ea0" providerId="ADAL" clId="{157C7ACB-6BE4-4658-B8FD-01697384266C}" dt="2022-01-09T15:21:50.654" v="7" actId="20577"/>
          <ac:spMkLst>
            <pc:docMk/>
            <pc:sldMk cId="280316088" sldId="299"/>
            <ac:spMk id="3" creationId="{AB0AB2AC-B7E6-6849-9AE9-697369407F8F}"/>
          </ac:spMkLst>
        </pc:spChg>
      </pc:sldChg>
      <pc:sldChg chg="modSp mod">
        <pc:chgData name="Matt Winder" userId="de73d42b-7f6d-493d-b39e-301591ee2ea0" providerId="ADAL" clId="{157C7ACB-6BE4-4658-B8FD-01697384266C}" dt="2022-01-09T15:22:21.697" v="13" actId="20577"/>
        <pc:sldMkLst>
          <pc:docMk/>
          <pc:sldMk cId="1385553969" sldId="302"/>
        </pc:sldMkLst>
        <pc:spChg chg="mod">
          <ac:chgData name="Matt Winder" userId="de73d42b-7f6d-493d-b39e-301591ee2ea0" providerId="ADAL" clId="{157C7ACB-6BE4-4658-B8FD-01697384266C}" dt="2022-01-09T15:22:21.697" v="13" actId="20577"/>
          <ac:spMkLst>
            <pc:docMk/>
            <pc:sldMk cId="1385553969" sldId="302"/>
            <ac:spMk id="3" creationId="{AB0AB2AC-B7E6-6849-9AE9-697369407F8F}"/>
          </ac:spMkLst>
        </pc:spChg>
      </pc:sldChg>
      <pc:sldChg chg="addSp delSp modSp mod">
        <pc:chgData name="Matt Winder" userId="de73d42b-7f6d-493d-b39e-301591ee2ea0" providerId="ADAL" clId="{157C7ACB-6BE4-4658-B8FD-01697384266C}" dt="2022-01-09T16:39:46.460" v="88" actId="14100"/>
        <pc:sldMkLst>
          <pc:docMk/>
          <pc:sldMk cId="3869789237" sldId="304"/>
        </pc:sldMkLst>
        <pc:spChg chg="del">
          <ac:chgData name="Matt Winder" userId="de73d42b-7f6d-493d-b39e-301591ee2ea0" providerId="ADAL" clId="{157C7ACB-6BE4-4658-B8FD-01697384266C}" dt="2022-01-09T16:22:26.169" v="58" actId="478"/>
          <ac:spMkLst>
            <pc:docMk/>
            <pc:sldMk cId="3869789237" sldId="304"/>
            <ac:spMk id="3" creationId="{373827F3-F386-AA4E-80ED-D86DEF8C158D}"/>
          </ac:spMkLst>
        </pc:spChg>
        <pc:picChg chg="add mod">
          <ac:chgData name="Matt Winder" userId="de73d42b-7f6d-493d-b39e-301591ee2ea0" providerId="ADAL" clId="{157C7ACB-6BE4-4658-B8FD-01697384266C}" dt="2022-01-09T16:39:46.460" v="88" actId="14100"/>
          <ac:picMkLst>
            <pc:docMk/>
            <pc:sldMk cId="3869789237" sldId="304"/>
            <ac:picMk id="6" creationId="{77979256-DC1B-41F9-AE00-85C9A1F4B5DC}"/>
          </ac:picMkLst>
        </pc:picChg>
      </pc:sldChg>
      <pc:sldChg chg="addSp delSp modSp mod modClrScheme chgLayout">
        <pc:chgData name="Matt Winder" userId="de73d42b-7f6d-493d-b39e-301591ee2ea0" providerId="ADAL" clId="{157C7ACB-6BE4-4658-B8FD-01697384266C}" dt="2022-01-09T16:35:55.072" v="80" actId="22"/>
        <pc:sldMkLst>
          <pc:docMk/>
          <pc:sldMk cId="80090182" sldId="305"/>
        </pc:sldMkLst>
        <pc:spChg chg="add del mod ord">
          <ac:chgData name="Matt Winder" userId="de73d42b-7f6d-493d-b39e-301591ee2ea0" providerId="ADAL" clId="{157C7ACB-6BE4-4658-B8FD-01697384266C}" dt="2022-01-09T16:34:33.394" v="74" actId="700"/>
          <ac:spMkLst>
            <pc:docMk/>
            <pc:sldMk cId="80090182" sldId="305"/>
            <ac:spMk id="2" creationId="{B0F7246A-E970-4DE8-914C-D3B1602D8D4D}"/>
          </ac:spMkLst>
        </pc:spChg>
        <pc:spChg chg="del">
          <ac:chgData name="Matt Winder" userId="de73d42b-7f6d-493d-b39e-301591ee2ea0" providerId="ADAL" clId="{157C7ACB-6BE4-4658-B8FD-01697384266C}" dt="2022-01-09T16:33:47.655" v="72" actId="478"/>
          <ac:spMkLst>
            <pc:docMk/>
            <pc:sldMk cId="80090182" sldId="305"/>
            <ac:spMk id="3" creationId="{373827F3-F386-AA4E-80ED-D86DEF8C158D}"/>
          </ac:spMkLst>
        </pc:spChg>
        <pc:spChg chg="mod ord">
          <ac:chgData name="Matt Winder" userId="de73d42b-7f6d-493d-b39e-301591ee2ea0" providerId="ADAL" clId="{157C7ACB-6BE4-4658-B8FD-01697384266C}" dt="2022-01-09T16:34:36.950" v="75" actId="700"/>
          <ac:spMkLst>
            <pc:docMk/>
            <pc:sldMk cId="80090182" sldId="305"/>
            <ac:spMk id="5" creationId="{31BF7889-073A-E045-A3F2-45D63BD0FDC0}"/>
          </ac:spMkLst>
        </pc:spChg>
        <pc:spChg chg="add del mod ord">
          <ac:chgData name="Matt Winder" userId="de73d42b-7f6d-493d-b39e-301591ee2ea0" providerId="ADAL" clId="{157C7ACB-6BE4-4658-B8FD-01697384266C}" dt="2022-01-09T16:34:33.394" v="74" actId="700"/>
          <ac:spMkLst>
            <pc:docMk/>
            <pc:sldMk cId="80090182" sldId="305"/>
            <ac:spMk id="6" creationId="{BF6105C6-A013-48BC-AF16-DC5424E302A8}"/>
          </ac:spMkLst>
        </pc:spChg>
        <pc:spChg chg="add del mod ord">
          <ac:chgData name="Matt Winder" userId="de73d42b-7f6d-493d-b39e-301591ee2ea0" providerId="ADAL" clId="{157C7ACB-6BE4-4658-B8FD-01697384266C}" dt="2022-01-09T16:34:33.394" v="74" actId="700"/>
          <ac:spMkLst>
            <pc:docMk/>
            <pc:sldMk cId="80090182" sldId="305"/>
            <ac:spMk id="7" creationId="{D1423C31-BD86-404F-8CA4-9E9CF4B6F0E9}"/>
          </ac:spMkLst>
        </pc:spChg>
        <pc:spChg chg="add del mod ord">
          <ac:chgData name="Matt Winder" userId="de73d42b-7f6d-493d-b39e-301591ee2ea0" providerId="ADAL" clId="{157C7ACB-6BE4-4658-B8FD-01697384266C}" dt="2022-01-09T16:34:33.394" v="74" actId="700"/>
          <ac:spMkLst>
            <pc:docMk/>
            <pc:sldMk cId="80090182" sldId="305"/>
            <ac:spMk id="8" creationId="{6D8C0A1A-85D4-452E-BF61-E263611C2EC2}"/>
          </ac:spMkLst>
        </pc:spChg>
        <pc:spChg chg="add del mod ord">
          <ac:chgData name="Matt Winder" userId="de73d42b-7f6d-493d-b39e-301591ee2ea0" providerId="ADAL" clId="{157C7ACB-6BE4-4658-B8FD-01697384266C}" dt="2022-01-09T16:34:33.394" v="74" actId="700"/>
          <ac:spMkLst>
            <pc:docMk/>
            <pc:sldMk cId="80090182" sldId="305"/>
            <ac:spMk id="9" creationId="{FAB1B8E0-3DEA-4FB0-9FC5-C0387F81C064}"/>
          </ac:spMkLst>
        </pc:spChg>
        <pc:spChg chg="add del mod ord">
          <ac:chgData name="Matt Winder" userId="de73d42b-7f6d-493d-b39e-301591ee2ea0" providerId="ADAL" clId="{157C7ACB-6BE4-4658-B8FD-01697384266C}" dt="2022-01-09T16:35:03.746" v="77" actId="478"/>
          <ac:spMkLst>
            <pc:docMk/>
            <pc:sldMk cId="80090182" sldId="305"/>
            <ac:spMk id="10" creationId="{64896E16-4A0D-42E2-8D0E-7CD3262C5EE6}"/>
          </ac:spMkLst>
        </pc:spChg>
        <pc:spChg chg="add del mod ord">
          <ac:chgData name="Matt Winder" userId="de73d42b-7f6d-493d-b39e-301591ee2ea0" providerId="ADAL" clId="{157C7ACB-6BE4-4658-B8FD-01697384266C}" dt="2022-01-09T16:34:46.858" v="76" actId="22"/>
          <ac:spMkLst>
            <pc:docMk/>
            <pc:sldMk cId="80090182" sldId="305"/>
            <ac:spMk id="11" creationId="{B4D1D954-EF0F-4706-A4CE-4A714F32D3BF}"/>
          </ac:spMkLst>
        </pc:spChg>
        <pc:spChg chg="add del mod ord">
          <ac:chgData name="Matt Winder" userId="de73d42b-7f6d-493d-b39e-301591ee2ea0" providerId="ADAL" clId="{157C7ACB-6BE4-4658-B8FD-01697384266C}" dt="2022-01-09T16:35:55.072" v="80" actId="22"/>
          <ac:spMkLst>
            <pc:docMk/>
            <pc:sldMk cId="80090182" sldId="305"/>
            <ac:spMk id="12" creationId="{B5BE2D16-08CA-4DB4-B774-C4F2B31D1AF1}"/>
          </ac:spMkLst>
        </pc:spChg>
        <pc:picChg chg="add mod ord">
          <ac:chgData name="Matt Winder" userId="de73d42b-7f6d-493d-b39e-301591ee2ea0" providerId="ADAL" clId="{157C7ACB-6BE4-4658-B8FD-01697384266C}" dt="2022-01-09T16:34:46.858" v="76" actId="22"/>
          <ac:picMkLst>
            <pc:docMk/>
            <pc:sldMk cId="80090182" sldId="305"/>
            <ac:picMk id="14" creationId="{995F9B0C-A621-40AB-B5F1-97C310034530}"/>
          </ac:picMkLst>
        </pc:picChg>
        <pc:picChg chg="add mod ord">
          <ac:chgData name="Matt Winder" userId="de73d42b-7f6d-493d-b39e-301591ee2ea0" providerId="ADAL" clId="{157C7ACB-6BE4-4658-B8FD-01697384266C}" dt="2022-01-09T16:35:55.072" v="80" actId="22"/>
          <ac:picMkLst>
            <pc:docMk/>
            <pc:sldMk cId="80090182" sldId="305"/>
            <ac:picMk id="16" creationId="{2B7915B4-6118-44FE-A85E-5D1C1075E9C4}"/>
          </ac:picMkLst>
        </pc:picChg>
      </pc:sldChg>
      <pc:sldChg chg="addSp delSp modSp mod">
        <pc:chgData name="Matt Winder" userId="de73d42b-7f6d-493d-b39e-301591ee2ea0" providerId="ADAL" clId="{157C7ACB-6BE4-4658-B8FD-01697384266C}" dt="2022-01-09T16:43:11.771" v="104" actId="14100"/>
        <pc:sldMkLst>
          <pc:docMk/>
          <pc:sldMk cId="3145340593" sldId="306"/>
        </pc:sldMkLst>
        <pc:spChg chg="del mod">
          <ac:chgData name="Matt Winder" userId="de73d42b-7f6d-493d-b39e-301591ee2ea0" providerId="ADAL" clId="{157C7ACB-6BE4-4658-B8FD-01697384266C}" dt="2022-01-09T16:42:13.717" v="92" actId="478"/>
          <ac:spMkLst>
            <pc:docMk/>
            <pc:sldMk cId="3145340593" sldId="306"/>
            <ac:spMk id="3" creationId="{373827F3-F386-AA4E-80ED-D86DEF8C158D}"/>
          </ac:spMkLst>
        </pc:spChg>
        <pc:picChg chg="add mod">
          <ac:chgData name="Matt Winder" userId="de73d42b-7f6d-493d-b39e-301591ee2ea0" providerId="ADAL" clId="{157C7ACB-6BE4-4658-B8FD-01697384266C}" dt="2022-01-09T16:43:11.771" v="104" actId="14100"/>
          <ac:picMkLst>
            <pc:docMk/>
            <pc:sldMk cId="3145340593" sldId="306"/>
            <ac:picMk id="6" creationId="{4D11B429-2DC5-4043-A1E8-28919F9C2BB8}"/>
          </ac:picMkLst>
        </pc:picChg>
      </pc:sldChg>
      <pc:sldChg chg="addSp delSp modSp mod">
        <pc:chgData name="Matt Winder" userId="de73d42b-7f6d-493d-b39e-301591ee2ea0" providerId="ADAL" clId="{157C7ACB-6BE4-4658-B8FD-01697384266C}" dt="2022-01-09T16:39:59.848" v="90" actId="14100"/>
        <pc:sldMkLst>
          <pc:docMk/>
          <pc:sldMk cId="1106727586" sldId="307"/>
        </pc:sldMkLst>
        <pc:spChg chg="del">
          <ac:chgData name="Matt Winder" userId="de73d42b-7f6d-493d-b39e-301591ee2ea0" providerId="ADAL" clId="{157C7ACB-6BE4-4658-B8FD-01697384266C}" dt="2022-01-09T16:39:23.571" v="81" actId="478"/>
          <ac:spMkLst>
            <pc:docMk/>
            <pc:sldMk cId="1106727586" sldId="307"/>
            <ac:spMk id="3" creationId="{373827F3-F386-AA4E-80ED-D86DEF8C158D}"/>
          </ac:spMkLst>
        </pc:spChg>
        <pc:picChg chg="add mod">
          <ac:chgData name="Matt Winder" userId="de73d42b-7f6d-493d-b39e-301591ee2ea0" providerId="ADAL" clId="{157C7ACB-6BE4-4658-B8FD-01697384266C}" dt="2022-01-09T16:39:59.848" v="90" actId="14100"/>
          <ac:picMkLst>
            <pc:docMk/>
            <pc:sldMk cId="1106727586" sldId="307"/>
            <ac:picMk id="6" creationId="{417BCF33-54E7-43A9-91BE-B1567C2C7781}"/>
          </ac:picMkLst>
        </pc:picChg>
      </pc:sldChg>
      <pc:sldChg chg="addSp delSp modSp mod">
        <pc:chgData name="Matt Winder" userId="de73d42b-7f6d-493d-b39e-301591ee2ea0" providerId="ADAL" clId="{157C7ACB-6BE4-4658-B8FD-01697384266C}" dt="2022-01-09T16:58:10.048" v="121" actId="14100"/>
        <pc:sldMkLst>
          <pc:docMk/>
          <pc:sldMk cId="706594483" sldId="308"/>
        </pc:sldMkLst>
        <pc:spChg chg="del">
          <ac:chgData name="Matt Winder" userId="de73d42b-7f6d-493d-b39e-301591ee2ea0" providerId="ADAL" clId="{157C7ACB-6BE4-4658-B8FD-01697384266C}" dt="2022-01-09T16:56:59.040" v="105" actId="478"/>
          <ac:spMkLst>
            <pc:docMk/>
            <pc:sldMk cId="706594483" sldId="308"/>
            <ac:spMk id="3" creationId="{373827F3-F386-AA4E-80ED-D86DEF8C158D}"/>
          </ac:spMkLst>
        </pc:spChg>
        <pc:picChg chg="add mod">
          <ac:chgData name="Matt Winder" userId="de73d42b-7f6d-493d-b39e-301591ee2ea0" providerId="ADAL" clId="{157C7ACB-6BE4-4658-B8FD-01697384266C}" dt="2022-01-09T16:58:10.048" v="121" actId="14100"/>
          <ac:picMkLst>
            <pc:docMk/>
            <pc:sldMk cId="706594483" sldId="308"/>
            <ac:picMk id="6" creationId="{9D994425-AD93-43F4-BB66-BB0CE9811132}"/>
          </ac:picMkLst>
        </pc:picChg>
      </pc:sldChg>
      <pc:sldChg chg="addSp delSp modSp mod">
        <pc:chgData name="Matt Winder" userId="de73d42b-7f6d-493d-b39e-301591ee2ea0" providerId="ADAL" clId="{157C7ACB-6BE4-4658-B8FD-01697384266C}" dt="2022-01-09T17:18:09.215" v="1208" actId="20577"/>
        <pc:sldMkLst>
          <pc:docMk/>
          <pc:sldMk cId="1794738657" sldId="309"/>
        </pc:sldMkLst>
        <pc:spChg chg="mod">
          <ac:chgData name="Matt Winder" userId="de73d42b-7f6d-493d-b39e-301591ee2ea0" providerId="ADAL" clId="{157C7ACB-6BE4-4658-B8FD-01697384266C}" dt="2022-01-09T17:18:09.215" v="1208" actId="20577"/>
          <ac:spMkLst>
            <pc:docMk/>
            <pc:sldMk cId="1794738657" sldId="309"/>
            <ac:spMk id="5" creationId="{1B07C49E-AFFC-EC46-8930-E4D428F5F943}"/>
          </ac:spMkLst>
        </pc:spChg>
        <pc:spChg chg="add del">
          <ac:chgData name="Matt Winder" userId="de73d42b-7f6d-493d-b39e-301591ee2ea0" providerId="ADAL" clId="{157C7ACB-6BE4-4658-B8FD-01697384266C}" dt="2022-01-09T17:08:44.097" v="559"/>
          <ac:spMkLst>
            <pc:docMk/>
            <pc:sldMk cId="1794738657" sldId="309"/>
            <ac:spMk id="7" creationId="{45735CA0-0F82-44C0-B2B8-01442AE80C3D}"/>
          </ac:spMkLst>
        </pc:spChg>
        <pc:picChg chg="add mod">
          <ac:chgData name="Matt Winder" userId="de73d42b-7f6d-493d-b39e-301591ee2ea0" providerId="ADAL" clId="{157C7ACB-6BE4-4658-B8FD-01697384266C}" dt="2022-01-09T17:13:39.446" v="943" actId="1076"/>
          <ac:picMkLst>
            <pc:docMk/>
            <pc:sldMk cId="1794738657" sldId="309"/>
            <ac:picMk id="6" creationId="{385C4894-E28B-4282-8E54-463CF2E772C6}"/>
          </ac:picMkLst>
        </pc:picChg>
      </pc:sldChg>
      <pc:sldChg chg="modSp mod">
        <pc:chgData name="Matt Winder" userId="de73d42b-7f6d-493d-b39e-301591ee2ea0" providerId="ADAL" clId="{157C7ACB-6BE4-4658-B8FD-01697384266C}" dt="2022-01-09T17:19:01.232" v="1240" actId="20577"/>
        <pc:sldMkLst>
          <pc:docMk/>
          <pc:sldMk cId="4010014743" sldId="310"/>
        </pc:sldMkLst>
        <pc:spChg chg="mod">
          <ac:chgData name="Matt Winder" userId="de73d42b-7f6d-493d-b39e-301591ee2ea0" providerId="ADAL" clId="{157C7ACB-6BE4-4658-B8FD-01697384266C}" dt="2022-01-09T17:19:01.232" v="1240" actId="20577"/>
          <ac:spMkLst>
            <pc:docMk/>
            <pc:sldMk cId="4010014743" sldId="310"/>
            <ac:spMk id="5" creationId="{1B07C49E-AFFC-EC46-8930-E4D428F5F943}"/>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56B672-3255-4BCD-8A33-33DF53471F03}"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EEACC170-29CE-4CB7-8F6C-CA339C37B0EF}">
      <dgm:prSet phldrT="[Text]"/>
      <dgm:spPr/>
      <dgm:t>
        <a:bodyPr/>
        <a:lstStyle/>
        <a:p>
          <a:r>
            <a:rPr lang="en-GB" dirty="0"/>
            <a:t>Defined functions to extract enhanced rocket, payload, launchpad and core data</a:t>
          </a:r>
        </a:p>
      </dgm:t>
    </dgm:pt>
    <dgm:pt modelId="{3025BE4A-D3FE-44F4-8AD5-3EB17D438F8A}" type="parTrans" cxnId="{E047F635-771D-400B-BE62-A092A155DFA0}">
      <dgm:prSet/>
      <dgm:spPr/>
      <dgm:t>
        <a:bodyPr/>
        <a:lstStyle/>
        <a:p>
          <a:endParaRPr lang="en-GB"/>
        </a:p>
      </dgm:t>
    </dgm:pt>
    <dgm:pt modelId="{40E60293-61D9-46B0-B1EC-B3218A8641B8}" type="sibTrans" cxnId="{E047F635-771D-400B-BE62-A092A155DFA0}">
      <dgm:prSet/>
      <dgm:spPr/>
      <dgm:t>
        <a:bodyPr/>
        <a:lstStyle/>
        <a:p>
          <a:endParaRPr lang="en-GB"/>
        </a:p>
      </dgm:t>
    </dgm:pt>
    <dgm:pt modelId="{1F1FD516-4C5B-4CE9-9D11-EFEC75F10F57}">
      <dgm:prSet phldrT="[Text]"/>
      <dgm:spPr/>
      <dgm:t>
        <a:bodyPr/>
        <a:lstStyle/>
        <a:p>
          <a:r>
            <a:rPr lang="en-GB" dirty="0"/>
            <a:t>Decoded response content using .json()</a:t>
          </a:r>
        </a:p>
      </dgm:t>
    </dgm:pt>
    <dgm:pt modelId="{FBBABDB2-26F8-4EB0-8D95-A7B96558136C}" type="parTrans" cxnId="{2B7072A5-25F1-4E15-8EFA-D1290964408B}">
      <dgm:prSet/>
      <dgm:spPr/>
      <dgm:t>
        <a:bodyPr/>
        <a:lstStyle/>
        <a:p>
          <a:endParaRPr lang="en-GB"/>
        </a:p>
      </dgm:t>
    </dgm:pt>
    <dgm:pt modelId="{660597A5-2D20-44D4-944C-16C674B4DEFC}" type="sibTrans" cxnId="{2B7072A5-25F1-4E15-8EFA-D1290964408B}">
      <dgm:prSet/>
      <dgm:spPr/>
      <dgm:t>
        <a:bodyPr/>
        <a:lstStyle/>
        <a:p>
          <a:endParaRPr lang="en-GB"/>
        </a:p>
      </dgm:t>
    </dgm:pt>
    <dgm:pt modelId="{7006AEB5-428E-4F0A-BCE1-404C8B7A52DB}">
      <dgm:prSet phldrT="[Text]"/>
      <dgm:spPr/>
      <dgm:t>
        <a:bodyPr/>
        <a:lstStyle/>
        <a:p>
          <a:r>
            <a:rPr lang="en-GB" dirty="0"/>
            <a:t>Converted json data into a Pandas DataFrame using </a:t>
          </a:r>
          <a:r>
            <a:rPr lang="en-GB" dirty="0" err="1"/>
            <a:t>json_normalize</a:t>
          </a:r>
          <a:r>
            <a:rPr lang="en-GB" dirty="0"/>
            <a:t>()</a:t>
          </a:r>
        </a:p>
      </dgm:t>
    </dgm:pt>
    <dgm:pt modelId="{D7393744-D797-4B82-97AB-D3503A70AE63}" type="parTrans" cxnId="{492FC366-84CF-4ED6-9389-52B516BB5136}">
      <dgm:prSet/>
      <dgm:spPr/>
      <dgm:t>
        <a:bodyPr/>
        <a:lstStyle/>
        <a:p>
          <a:endParaRPr lang="en-GB"/>
        </a:p>
      </dgm:t>
    </dgm:pt>
    <dgm:pt modelId="{05254920-06BA-4DF6-870C-435FDFD7B02D}" type="sibTrans" cxnId="{492FC366-84CF-4ED6-9389-52B516BB5136}">
      <dgm:prSet/>
      <dgm:spPr/>
      <dgm:t>
        <a:bodyPr/>
        <a:lstStyle/>
        <a:p>
          <a:endParaRPr lang="en-GB"/>
        </a:p>
      </dgm:t>
    </dgm:pt>
    <dgm:pt modelId="{BD4F49BA-B183-4D26-A4D3-52B65128275A}">
      <dgm:prSet phldrT="[Text]"/>
      <dgm:spPr/>
      <dgm:t>
        <a:bodyPr/>
        <a:lstStyle/>
        <a:p>
          <a:r>
            <a:rPr lang="en-GB" dirty="0"/>
            <a:t>Reduced the data items analysed </a:t>
          </a:r>
        </a:p>
      </dgm:t>
    </dgm:pt>
    <dgm:pt modelId="{007AA97E-E4C2-449B-ADF5-290EFD473C24}" type="parTrans" cxnId="{AD7C36B9-01EE-4BF9-B1CB-0F485A22C011}">
      <dgm:prSet/>
      <dgm:spPr/>
      <dgm:t>
        <a:bodyPr/>
        <a:lstStyle/>
        <a:p>
          <a:endParaRPr lang="en-GB"/>
        </a:p>
      </dgm:t>
    </dgm:pt>
    <dgm:pt modelId="{1BA3176C-F2B9-4F65-8888-81DD51AF0A8F}" type="sibTrans" cxnId="{AD7C36B9-01EE-4BF9-B1CB-0F485A22C011}">
      <dgm:prSet/>
      <dgm:spPr/>
      <dgm:t>
        <a:bodyPr/>
        <a:lstStyle/>
        <a:p>
          <a:endParaRPr lang="en-GB"/>
        </a:p>
      </dgm:t>
    </dgm:pt>
    <dgm:pt modelId="{40D8A075-B3E7-4D0E-91A9-939FC465E7E4}">
      <dgm:prSet phldrT="[Text]"/>
      <dgm:spPr/>
      <dgm:t>
        <a:bodyPr/>
        <a:lstStyle/>
        <a:p>
          <a:r>
            <a:rPr lang="en-GB" dirty="0"/>
            <a:t>Filtered out multi-booster and payload launches</a:t>
          </a:r>
        </a:p>
      </dgm:t>
    </dgm:pt>
    <dgm:pt modelId="{BDDEA3AA-BAEC-4095-8CD9-469B7155E7CD}" type="parTrans" cxnId="{A7FEE7E5-6A2D-43CC-93B6-DD85211878D7}">
      <dgm:prSet/>
      <dgm:spPr/>
      <dgm:t>
        <a:bodyPr/>
        <a:lstStyle/>
        <a:p>
          <a:endParaRPr lang="en-GB"/>
        </a:p>
      </dgm:t>
    </dgm:pt>
    <dgm:pt modelId="{33FB0CF1-A7B0-4DD2-BF81-F7B5C2461899}" type="sibTrans" cxnId="{A7FEE7E5-6A2D-43CC-93B6-DD85211878D7}">
      <dgm:prSet/>
      <dgm:spPr/>
      <dgm:t>
        <a:bodyPr/>
        <a:lstStyle/>
        <a:p>
          <a:endParaRPr lang="en-GB"/>
        </a:p>
      </dgm:t>
    </dgm:pt>
    <dgm:pt modelId="{9B971905-B5C8-46B8-BEED-D10EE7365ACB}">
      <dgm:prSet phldrT="[Text]"/>
      <dgm:spPr/>
      <dgm:t>
        <a:bodyPr/>
        <a:lstStyle/>
        <a:p>
          <a:r>
            <a:rPr lang="en-GB" dirty="0"/>
            <a:t>Reformatted the core, payload and date items </a:t>
          </a:r>
        </a:p>
      </dgm:t>
    </dgm:pt>
    <dgm:pt modelId="{66A76860-FBFE-4024-A576-3BF418918415}" type="parTrans" cxnId="{49FE89F1-39F1-4642-854C-386B31005E7B}">
      <dgm:prSet/>
      <dgm:spPr/>
      <dgm:t>
        <a:bodyPr/>
        <a:lstStyle/>
        <a:p>
          <a:endParaRPr lang="en-GB"/>
        </a:p>
      </dgm:t>
    </dgm:pt>
    <dgm:pt modelId="{F3653F35-ED3D-4512-9229-3EBE441D4BC6}" type="sibTrans" cxnId="{49FE89F1-39F1-4642-854C-386B31005E7B}">
      <dgm:prSet/>
      <dgm:spPr/>
      <dgm:t>
        <a:bodyPr/>
        <a:lstStyle/>
        <a:p>
          <a:endParaRPr lang="en-GB"/>
        </a:p>
      </dgm:t>
    </dgm:pt>
    <dgm:pt modelId="{6F9432D0-9CAD-4F8C-94E5-97D3FA620FD7}">
      <dgm:prSet phldrT="[Text]"/>
      <dgm:spPr/>
      <dgm:t>
        <a:bodyPr/>
        <a:lstStyle/>
        <a:p>
          <a:r>
            <a:rPr lang="en-GB" dirty="0"/>
            <a:t>Captured enhanced rocket, payload, core and launchpad data using defined functions </a:t>
          </a:r>
        </a:p>
      </dgm:t>
    </dgm:pt>
    <dgm:pt modelId="{07D4CCD6-7B7B-4407-A68E-5B82E44BDC39}" type="parTrans" cxnId="{D65A2EE0-0A51-4278-BBEC-DD9D7E81F3EC}">
      <dgm:prSet/>
      <dgm:spPr/>
      <dgm:t>
        <a:bodyPr/>
        <a:lstStyle/>
        <a:p>
          <a:endParaRPr lang="en-GB"/>
        </a:p>
      </dgm:t>
    </dgm:pt>
    <dgm:pt modelId="{F20B017D-FC3B-42F3-A12D-D81F7C20FF78}" type="sibTrans" cxnId="{D65A2EE0-0A51-4278-BBEC-DD9D7E81F3EC}">
      <dgm:prSet/>
      <dgm:spPr/>
      <dgm:t>
        <a:bodyPr/>
        <a:lstStyle/>
        <a:p>
          <a:endParaRPr lang="en-GB"/>
        </a:p>
      </dgm:t>
    </dgm:pt>
    <dgm:pt modelId="{01A94785-FDF4-42A1-9409-BF1435122A94}">
      <dgm:prSet phldrT="[Text]"/>
      <dgm:spPr/>
      <dgm:t>
        <a:bodyPr/>
        <a:lstStyle/>
        <a:p>
          <a:r>
            <a:rPr lang="en-GB" dirty="0"/>
            <a:t>Constructed combined dataset into a dictionary</a:t>
          </a:r>
        </a:p>
      </dgm:t>
    </dgm:pt>
    <dgm:pt modelId="{DACACF7E-1D35-4D7B-9231-AA10636B5D04}" type="parTrans" cxnId="{FCA8A6B0-B74F-4244-A376-E3ECBDFACB66}">
      <dgm:prSet/>
      <dgm:spPr/>
      <dgm:t>
        <a:bodyPr/>
        <a:lstStyle/>
        <a:p>
          <a:endParaRPr lang="en-GB"/>
        </a:p>
      </dgm:t>
    </dgm:pt>
    <dgm:pt modelId="{7403C700-5BCB-41DF-BC59-30701DAD1F13}" type="sibTrans" cxnId="{FCA8A6B0-B74F-4244-A376-E3ECBDFACB66}">
      <dgm:prSet/>
      <dgm:spPr/>
      <dgm:t>
        <a:bodyPr/>
        <a:lstStyle/>
        <a:p>
          <a:endParaRPr lang="en-GB"/>
        </a:p>
      </dgm:t>
    </dgm:pt>
    <dgm:pt modelId="{E7143EF6-29EA-4333-804E-7BF31A93378A}">
      <dgm:prSet phldrT="[Text]"/>
      <dgm:spPr/>
      <dgm:t>
        <a:bodyPr/>
        <a:lstStyle/>
        <a:p>
          <a:r>
            <a:rPr lang="en-GB" dirty="0"/>
            <a:t>Converted dictionary to Pandas DataFrame</a:t>
          </a:r>
        </a:p>
      </dgm:t>
    </dgm:pt>
    <dgm:pt modelId="{5284AA08-4342-4E6F-8445-8BF840E9DBD5}" type="parTrans" cxnId="{1956B733-1CBE-4725-9320-323EF5B4104A}">
      <dgm:prSet/>
      <dgm:spPr/>
      <dgm:t>
        <a:bodyPr/>
        <a:lstStyle/>
        <a:p>
          <a:endParaRPr lang="en-GB"/>
        </a:p>
      </dgm:t>
    </dgm:pt>
    <dgm:pt modelId="{F3F6EE13-8293-45FF-BADB-51348E5309E6}" type="sibTrans" cxnId="{1956B733-1CBE-4725-9320-323EF5B4104A}">
      <dgm:prSet/>
      <dgm:spPr/>
      <dgm:t>
        <a:bodyPr/>
        <a:lstStyle/>
        <a:p>
          <a:endParaRPr lang="en-GB"/>
        </a:p>
      </dgm:t>
    </dgm:pt>
    <dgm:pt modelId="{79A4859C-275E-41E0-9A0A-41D3DF9F1FDF}">
      <dgm:prSet phldrT="[Text]"/>
      <dgm:spPr/>
      <dgm:t>
        <a:bodyPr/>
        <a:lstStyle/>
        <a:p>
          <a:r>
            <a:rPr lang="en-GB" dirty="0"/>
            <a:t>Requested past launch data from SpaceX API</a:t>
          </a:r>
        </a:p>
      </dgm:t>
    </dgm:pt>
    <dgm:pt modelId="{55F79D43-82AB-43F6-922A-A6FB1F2926D6}" type="parTrans" cxnId="{B9AB654F-D691-4BDE-AF2D-C6A32C8B1FF8}">
      <dgm:prSet/>
      <dgm:spPr/>
      <dgm:t>
        <a:bodyPr/>
        <a:lstStyle/>
        <a:p>
          <a:endParaRPr lang="en-GB"/>
        </a:p>
      </dgm:t>
    </dgm:pt>
    <dgm:pt modelId="{E957888C-52CF-4436-98A9-9B67BD55A7ED}" type="sibTrans" cxnId="{B9AB654F-D691-4BDE-AF2D-C6A32C8B1FF8}">
      <dgm:prSet/>
      <dgm:spPr/>
      <dgm:t>
        <a:bodyPr/>
        <a:lstStyle/>
        <a:p>
          <a:endParaRPr lang="en-GB"/>
        </a:p>
      </dgm:t>
    </dgm:pt>
    <dgm:pt modelId="{6B61ED42-B341-4163-B1F3-8EBA44BED236}">
      <dgm:prSet phldrT="[Text]"/>
      <dgm:spPr/>
      <dgm:t>
        <a:bodyPr/>
        <a:lstStyle/>
        <a:p>
          <a:r>
            <a:rPr lang="en-GB" dirty="0"/>
            <a:t>Filtered DataFrame to contain only Falcon 9 launches</a:t>
          </a:r>
        </a:p>
      </dgm:t>
    </dgm:pt>
    <dgm:pt modelId="{0CD2C26C-2DE6-4F73-886C-B66338AB3064}" type="parTrans" cxnId="{67123285-1602-4453-80C9-EBA7B263A3A5}">
      <dgm:prSet/>
      <dgm:spPr/>
      <dgm:t>
        <a:bodyPr/>
        <a:lstStyle/>
        <a:p>
          <a:endParaRPr lang="en-GB"/>
        </a:p>
      </dgm:t>
    </dgm:pt>
    <dgm:pt modelId="{24887E30-E572-476E-AA36-06EA6E458F03}" type="sibTrans" cxnId="{67123285-1602-4453-80C9-EBA7B263A3A5}">
      <dgm:prSet/>
      <dgm:spPr/>
      <dgm:t>
        <a:bodyPr/>
        <a:lstStyle/>
        <a:p>
          <a:endParaRPr lang="en-GB"/>
        </a:p>
      </dgm:t>
    </dgm:pt>
    <dgm:pt modelId="{CF8E0FDA-3793-4EA6-B314-5F4AADA952A2}">
      <dgm:prSet phldrT="[Text]"/>
      <dgm:spPr/>
      <dgm:t>
        <a:bodyPr/>
        <a:lstStyle/>
        <a:p>
          <a:r>
            <a:rPr lang="en-GB" dirty="0"/>
            <a:t>Replaced nan </a:t>
          </a:r>
          <a:r>
            <a:rPr lang="en-GB" dirty="0" err="1"/>
            <a:t>PayloadMass</a:t>
          </a:r>
          <a:r>
            <a:rPr lang="en-GB" dirty="0"/>
            <a:t> values with the mean </a:t>
          </a:r>
        </a:p>
      </dgm:t>
    </dgm:pt>
    <dgm:pt modelId="{6DE075BB-2D35-4642-BE20-AC3F09AB96A3}" type="parTrans" cxnId="{621D31DA-E410-4284-B7A9-899647F19ECF}">
      <dgm:prSet/>
      <dgm:spPr/>
      <dgm:t>
        <a:bodyPr/>
        <a:lstStyle/>
        <a:p>
          <a:endParaRPr lang="en-GB"/>
        </a:p>
      </dgm:t>
    </dgm:pt>
    <dgm:pt modelId="{E1AD3B60-9A44-4B95-9493-977256A4C2B9}" type="sibTrans" cxnId="{621D31DA-E410-4284-B7A9-899647F19ECF}">
      <dgm:prSet/>
      <dgm:spPr/>
      <dgm:t>
        <a:bodyPr/>
        <a:lstStyle/>
        <a:p>
          <a:endParaRPr lang="en-GB"/>
        </a:p>
      </dgm:t>
    </dgm:pt>
    <dgm:pt modelId="{CAE55A5A-1A3D-40A0-9B8A-73B1319E3975}" type="pres">
      <dgm:prSet presAssocID="{C956B672-3255-4BCD-8A33-33DF53471F03}" presName="Name0" presStyleCnt="0">
        <dgm:presLayoutVars>
          <dgm:dir/>
          <dgm:resizeHandles/>
        </dgm:presLayoutVars>
      </dgm:prSet>
      <dgm:spPr/>
    </dgm:pt>
    <dgm:pt modelId="{5F16D7A1-EDCD-4AB8-81AB-6D4FAF1FB7AB}" type="pres">
      <dgm:prSet presAssocID="{EEACC170-29CE-4CB7-8F6C-CA339C37B0EF}" presName="compNode" presStyleCnt="0"/>
      <dgm:spPr/>
    </dgm:pt>
    <dgm:pt modelId="{E958C51E-4E7B-4B42-B68C-C33D6E479A48}" type="pres">
      <dgm:prSet presAssocID="{EEACC170-29CE-4CB7-8F6C-CA339C37B0EF}" presName="dummyConnPt" presStyleCnt="0"/>
      <dgm:spPr/>
    </dgm:pt>
    <dgm:pt modelId="{C0C118D6-285A-4817-9716-4AC8D5A2397A}" type="pres">
      <dgm:prSet presAssocID="{EEACC170-29CE-4CB7-8F6C-CA339C37B0EF}" presName="node" presStyleLbl="node1" presStyleIdx="0" presStyleCnt="12">
        <dgm:presLayoutVars>
          <dgm:bulletEnabled val="1"/>
        </dgm:presLayoutVars>
      </dgm:prSet>
      <dgm:spPr/>
    </dgm:pt>
    <dgm:pt modelId="{E53899CD-253B-4146-BA55-B765DBD321D6}" type="pres">
      <dgm:prSet presAssocID="{40E60293-61D9-46B0-B1EC-B3218A8641B8}" presName="sibTrans" presStyleLbl="bgSibTrans2D1" presStyleIdx="0" presStyleCnt="11"/>
      <dgm:spPr/>
    </dgm:pt>
    <dgm:pt modelId="{C674936B-BF78-4F68-890F-8217D07DB44A}" type="pres">
      <dgm:prSet presAssocID="{79A4859C-275E-41E0-9A0A-41D3DF9F1FDF}" presName="compNode" presStyleCnt="0"/>
      <dgm:spPr/>
    </dgm:pt>
    <dgm:pt modelId="{B5C89EF9-2AD2-4DEF-8AAC-509368AC854E}" type="pres">
      <dgm:prSet presAssocID="{79A4859C-275E-41E0-9A0A-41D3DF9F1FDF}" presName="dummyConnPt" presStyleCnt="0"/>
      <dgm:spPr/>
    </dgm:pt>
    <dgm:pt modelId="{BED83862-2CC4-4E9F-84E4-F9F62D546586}" type="pres">
      <dgm:prSet presAssocID="{79A4859C-275E-41E0-9A0A-41D3DF9F1FDF}" presName="node" presStyleLbl="node1" presStyleIdx="1" presStyleCnt="12">
        <dgm:presLayoutVars>
          <dgm:bulletEnabled val="1"/>
        </dgm:presLayoutVars>
      </dgm:prSet>
      <dgm:spPr/>
    </dgm:pt>
    <dgm:pt modelId="{70794D9A-04F8-42A0-AE9E-EB6AAC7087AF}" type="pres">
      <dgm:prSet presAssocID="{E957888C-52CF-4436-98A9-9B67BD55A7ED}" presName="sibTrans" presStyleLbl="bgSibTrans2D1" presStyleIdx="1" presStyleCnt="11"/>
      <dgm:spPr/>
    </dgm:pt>
    <dgm:pt modelId="{58BF1BD9-5F33-424B-9987-25CC35C93A53}" type="pres">
      <dgm:prSet presAssocID="{1F1FD516-4C5B-4CE9-9D11-EFEC75F10F57}" presName="compNode" presStyleCnt="0"/>
      <dgm:spPr/>
    </dgm:pt>
    <dgm:pt modelId="{991E5DB6-1F73-466B-B9ED-CCF4DD37019F}" type="pres">
      <dgm:prSet presAssocID="{1F1FD516-4C5B-4CE9-9D11-EFEC75F10F57}" presName="dummyConnPt" presStyleCnt="0"/>
      <dgm:spPr/>
    </dgm:pt>
    <dgm:pt modelId="{CEDBDCD7-F46E-48CA-82F4-AC6F72495F57}" type="pres">
      <dgm:prSet presAssocID="{1F1FD516-4C5B-4CE9-9D11-EFEC75F10F57}" presName="node" presStyleLbl="node1" presStyleIdx="2" presStyleCnt="12">
        <dgm:presLayoutVars>
          <dgm:bulletEnabled val="1"/>
        </dgm:presLayoutVars>
      </dgm:prSet>
      <dgm:spPr/>
    </dgm:pt>
    <dgm:pt modelId="{DEDD7B6C-E0FE-4C7B-AFDD-B9BE8B441D77}" type="pres">
      <dgm:prSet presAssocID="{660597A5-2D20-44D4-944C-16C674B4DEFC}" presName="sibTrans" presStyleLbl="bgSibTrans2D1" presStyleIdx="2" presStyleCnt="11"/>
      <dgm:spPr/>
    </dgm:pt>
    <dgm:pt modelId="{626C0A21-C9C6-4CCD-9A19-2DF6DDB30DEC}" type="pres">
      <dgm:prSet presAssocID="{7006AEB5-428E-4F0A-BCE1-404C8B7A52DB}" presName="compNode" presStyleCnt="0"/>
      <dgm:spPr/>
    </dgm:pt>
    <dgm:pt modelId="{F3F049EB-1177-4280-9F15-1B096781C853}" type="pres">
      <dgm:prSet presAssocID="{7006AEB5-428E-4F0A-BCE1-404C8B7A52DB}" presName="dummyConnPt" presStyleCnt="0"/>
      <dgm:spPr/>
    </dgm:pt>
    <dgm:pt modelId="{E0B37F8D-6A9B-4143-9B31-23A61A409314}" type="pres">
      <dgm:prSet presAssocID="{7006AEB5-428E-4F0A-BCE1-404C8B7A52DB}" presName="node" presStyleLbl="node1" presStyleIdx="3" presStyleCnt="12">
        <dgm:presLayoutVars>
          <dgm:bulletEnabled val="1"/>
        </dgm:presLayoutVars>
      </dgm:prSet>
      <dgm:spPr/>
    </dgm:pt>
    <dgm:pt modelId="{F3ADF6EB-A21F-4E99-828C-DF4825646138}" type="pres">
      <dgm:prSet presAssocID="{05254920-06BA-4DF6-870C-435FDFD7B02D}" presName="sibTrans" presStyleLbl="bgSibTrans2D1" presStyleIdx="3" presStyleCnt="11"/>
      <dgm:spPr/>
    </dgm:pt>
    <dgm:pt modelId="{A12AD789-825F-46A9-83A5-D06EDF939684}" type="pres">
      <dgm:prSet presAssocID="{BD4F49BA-B183-4D26-A4D3-52B65128275A}" presName="compNode" presStyleCnt="0"/>
      <dgm:spPr/>
    </dgm:pt>
    <dgm:pt modelId="{9D3C34B1-9EAB-4E5E-B6B4-6807E85F5942}" type="pres">
      <dgm:prSet presAssocID="{BD4F49BA-B183-4D26-A4D3-52B65128275A}" presName="dummyConnPt" presStyleCnt="0"/>
      <dgm:spPr/>
    </dgm:pt>
    <dgm:pt modelId="{F2388B51-064B-44BB-AF7C-077E80657EEC}" type="pres">
      <dgm:prSet presAssocID="{BD4F49BA-B183-4D26-A4D3-52B65128275A}" presName="node" presStyleLbl="node1" presStyleIdx="4" presStyleCnt="12">
        <dgm:presLayoutVars>
          <dgm:bulletEnabled val="1"/>
        </dgm:presLayoutVars>
      </dgm:prSet>
      <dgm:spPr/>
    </dgm:pt>
    <dgm:pt modelId="{BAC426B9-711F-4885-949D-099CBF4BD54E}" type="pres">
      <dgm:prSet presAssocID="{1BA3176C-F2B9-4F65-8888-81DD51AF0A8F}" presName="sibTrans" presStyleLbl="bgSibTrans2D1" presStyleIdx="4" presStyleCnt="11"/>
      <dgm:spPr/>
    </dgm:pt>
    <dgm:pt modelId="{5DA09A94-07B5-44CE-93D6-735F844EC461}" type="pres">
      <dgm:prSet presAssocID="{40D8A075-B3E7-4D0E-91A9-939FC465E7E4}" presName="compNode" presStyleCnt="0"/>
      <dgm:spPr/>
    </dgm:pt>
    <dgm:pt modelId="{D5DDBA10-8828-4832-A312-D5B417EC2CC0}" type="pres">
      <dgm:prSet presAssocID="{40D8A075-B3E7-4D0E-91A9-939FC465E7E4}" presName="dummyConnPt" presStyleCnt="0"/>
      <dgm:spPr/>
    </dgm:pt>
    <dgm:pt modelId="{A2860625-749D-4A1D-8EFD-560ECFA5569F}" type="pres">
      <dgm:prSet presAssocID="{40D8A075-B3E7-4D0E-91A9-939FC465E7E4}" presName="node" presStyleLbl="node1" presStyleIdx="5" presStyleCnt="12">
        <dgm:presLayoutVars>
          <dgm:bulletEnabled val="1"/>
        </dgm:presLayoutVars>
      </dgm:prSet>
      <dgm:spPr/>
    </dgm:pt>
    <dgm:pt modelId="{733ECB68-0818-4EAC-8306-F3715ACD4E87}" type="pres">
      <dgm:prSet presAssocID="{33FB0CF1-A7B0-4DD2-BF81-F7B5C2461899}" presName="sibTrans" presStyleLbl="bgSibTrans2D1" presStyleIdx="5" presStyleCnt="11"/>
      <dgm:spPr/>
    </dgm:pt>
    <dgm:pt modelId="{D3A5054D-08BB-4D99-9BF2-D68C505C96EC}" type="pres">
      <dgm:prSet presAssocID="{9B971905-B5C8-46B8-BEED-D10EE7365ACB}" presName="compNode" presStyleCnt="0"/>
      <dgm:spPr/>
    </dgm:pt>
    <dgm:pt modelId="{77ECE665-219E-4367-B5A7-AB1C5F82F9B5}" type="pres">
      <dgm:prSet presAssocID="{9B971905-B5C8-46B8-BEED-D10EE7365ACB}" presName="dummyConnPt" presStyleCnt="0"/>
      <dgm:spPr/>
    </dgm:pt>
    <dgm:pt modelId="{90E8A862-6F4B-45D5-869F-30F527115935}" type="pres">
      <dgm:prSet presAssocID="{9B971905-B5C8-46B8-BEED-D10EE7365ACB}" presName="node" presStyleLbl="node1" presStyleIdx="6" presStyleCnt="12">
        <dgm:presLayoutVars>
          <dgm:bulletEnabled val="1"/>
        </dgm:presLayoutVars>
      </dgm:prSet>
      <dgm:spPr/>
    </dgm:pt>
    <dgm:pt modelId="{68C646BF-A4C8-4549-BA03-CEFEAC783EDA}" type="pres">
      <dgm:prSet presAssocID="{F3653F35-ED3D-4512-9229-3EBE441D4BC6}" presName="sibTrans" presStyleLbl="bgSibTrans2D1" presStyleIdx="6" presStyleCnt="11"/>
      <dgm:spPr/>
    </dgm:pt>
    <dgm:pt modelId="{1D8F1993-13B7-49BC-B1C6-9022BC8E0B13}" type="pres">
      <dgm:prSet presAssocID="{6F9432D0-9CAD-4F8C-94E5-97D3FA620FD7}" presName="compNode" presStyleCnt="0"/>
      <dgm:spPr/>
    </dgm:pt>
    <dgm:pt modelId="{4938E908-A811-4EAC-9654-7622B7A71EBE}" type="pres">
      <dgm:prSet presAssocID="{6F9432D0-9CAD-4F8C-94E5-97D3FA620FD7}" presName="dummyConnPt" presStyleCnt="0"/>
      <dgm:spPr/>
    </dgm:pt>
    <dgm:pt modelId="{D8D9B969-9940-4124-83B1-579C9B8F9FAA}" type="pres">
      <dgm:prSet presAssocID="{6F9432D0-9CAD-4F8C-94E5-97D3FA620FD7}" presName="node" presStyleLbl="node1" presStyleIdx="7" presStyleCnt="12">
        <dgm:presLayoutVars>
          <dgm:bulletEnabled val="1"/>
        </dgm:presLayoutVars>
      </dgm:prSet>
      <dgm:spPr/>
    </dgm:pt>
    <dgm:pt modelId="{BCFA917B-F418-4F22-AC09-CFA5266F6BF1}" type="pres">
      <dgm:prSet presAssocID="{F20B017D-FC3B-42F3-A12D-D81F7C20FF78}" presName="sibTrans" presStyleLbl="bgSibTrans2D1" presStyleIdx="7" presStyleCnt="11"/>
      <dgm:spPr/>
    </dgm:pt>
    <dgm:pt modelId="{C99CD339-44D5-43DF-AA92-66FCC4710EF9}" type="pres">
      <dgm:prSet presAssocID="{01A94785-FDF4-42A1-9409-BF1435122A94}" presName="compNode" presStyleCnt="0"/>
      <dgm:spPr/>
    </dgm:pt>
    <dgm:pt modelId="{D1E392B5-653B-42B8-92FC-3B3ED98D205E}" type="pres">
      <dgm:prSet presAssocID="{01A94785-FDF4-42A1-9409-BF1435122A94}" presName="dummyConnPt" presStyleCnt="0"/>
      <dgm:spPr/>
    </dgm:pt>
    <dgm:pt modelId="{DFB80473-1AD9-4E05-896D-D3E2CCB326A1}" type="pres">
      <dgm:prSet presAssocID="{01A94785-FDF4-42A1-9409-BF1435122A94}" presName="node" presStyleLbl="node1" presStyleIdx="8" presStyleCnt="12">
        <dgm:presLayoutVars>
          <dgm:bulletEnabled val="1"/>
        </dgm:presLayoutVars>
      </dgm:prSet>
      <dgm:spPr/>
    </dgm:pt>
    <dgm:pt modelId="{767706BE-BE9A-45C1-AE19-CEBE1E8582D9}" type="pres">
      <dgm:prSet presAssocID="{7403C700-5BCB-41DF-BC59-30701DAD1F13}" presName="sibTrans" presStyleLbl="bgSibTrans2D1" presStyleIdx="8" presStyleCnt="11"/>
      <dgm:spPr/>
    </dgm:pt>
    <dgm:pt modelId="{33540529-41BB-4DD2-B147-67C52ABBEA4E}" type="pres">
      <dgm:prSet presAssocID="{E7143EF6-29EA-4333-804E-7BF31A93378A}" presName="compNode" presStyleCnt="0"/>
      <dgm:spPr/>
    </dgm:pt>
    <dgm:pt modelId="{A5C54644-02E6-4BB5-B524-0B24CBDA85E6}" type="pres">
      <dgm:prSet presAssocID="{E7143EF6-29EA-4333-804E-7BF31A93378A}" presName="dummyConnPt" presStyleCnt="0"/>
      <dgm:spPr/>
    </dgm:pt>
    <dgm:pt modelId="{A69D332F-248E-4E61-9E18-D487B6DBFCD9}" type="pres">
      <dgm:prSet presAssocID="{E7143EF6-29EA-4333-804E-7BF31A93378A}" presName="node" presStyleLbl="node1" presStyleIdx="9" presStyleCnt="12" custLinFactNeighborY="1092">
        <dgm:presLayoutVars>
          <dgm:bulletEnabled val="1"/>
        </dgm:presLayoutVars>
      </dgm:prSet>
      <dgm:spPr/>
    </dgm:pt>
    <dgm:pt modelId="{2952902B-990A-44C4-8B8D-C2761C6DB2F6}" type="pres">
      <dgm:prSet presAssocID="{F3F6EE13-8293-45FF-BADB-51348E5309E6}" presName="sibTrans" presStyleLbl="bgSibTrans2D1" presStyleIdx="9" presStyleCnt="11"/>
      <dgm:spPr/>
    </dgm:pt>
    <dgm:pt modelId="{0F0E3FD3-0DD7-47B2-976F-A22D6B8CE9E5}" type="pres">
      <dgm:prSet presAssocID="{6B61ED42-B341-4163-B1F3-8EBA44BED236}" presName="compNode" presStyleCnt="0"/>
      <dgm:spPr/>
    </dgm:pt>
    <dgm:pt modelId="{E66C3FE6-E758-4041-BE3F-FA4CC8A1480B}" type="pres">
      <dgm:prSet presAssocID="{6B61ED42-B341-4163-B1F3-8EBA44BED236}" presName="dummyConnPt" presStyleCnt="0"/>
      <dgm:spPr/>
    </dgm:pt>
    <dgm:pt modelId="{80C8F829-025A-457F-9926-954716D523EA}" type="pres">
      <dgm:prSet presAssocID="{6B61ED42-B341-4163-B1F3-8EBA44BED236}" presName="node" presStyleLbl="node1" presStyleIdx="10" presStyleCnt="12">
        <dgm:presLayoutVars>
          <dgm:bulletEnabled val="1"/>
        </dgm:presLayoutVars>
      </dgm:prSet>
      <dgm:spPr/>
    </dgm:pt>
    <dgm:pt modelId="{7F7C27A3-9D11-4FBB-9C49-FAC4CC7E43D4}" type="pres">
      <dgm:prSet presAssocID="{24887E30-E572-476E-AA36-06EA6E458F03}" presName="sibTrans" presStyleLbl="bgSibTrans2D1" presStyleIdx="10" presStyleCnt="11"/>
      <dgm:spPr/>
    </dgm:pt>
    <dgm:pt modelId="{331E6B1E-A48D-4D83-AD61-90AE2B8971AF}" type="pres">
      <dgm:prSet presAssocID="{CF8E0FDA-3793-4EA6-B314-5F4AADA952A2}" presName="compNode" presStyleCnt="0"/>
      <dgm:spPr/>
    </dgm:pt>
    <dgm:pt modelId="{D052E078-DE20-44BB-A065-0C74E516AD17}" type="pres">
      <dgm:prSet presAssocID="{CF8E0FDA-3793-4EA6-B314-5F4AADA952A2}" presName="dummyConnPt" presStyleCnt="0"/>
      <dgm:spPr/>
    </dgm:pt>
    <dgm:pt modelId="{F87F22C9-64F9-4E96-B58C-8E287D6555C4}" type="pres">
      <dgm:prSet presAssocID="{CF8E0FDA-3793-4EA6-B314-5F4AADA952A2}" presName="node" presStyleLbl="node1" presStyleIdx="11" presStyleCnt="12">
        <dgm:presLayoutVars>
          <dgm:bulletEnabled val="1"/>
        </dgm:presLayoutVars>
      </dgm:prSet>
      <dgm:spPr/>
    </dgm:pt>
  </dgm:ptLst>
  <dgm:cxnLst>
    <dgm:cxn modelId="{08CF950B-4FB4-48ED-B5E2-B8B77052D07B}" type="presOf" srcId="{F3653F35-ED3D-4512-9229-3EBE441D4BC6}" destId="{68C646BF-A4C8-4549-BA03-CEFEAC783EDA}" srcOrd="0" destOrd="0" presId="urn:microsoft.com/office/officeart/2005/8/layout/bProcess4"/>
    <dgm:cxn modelId="{7F68B02D-9E4F-425E-9B77-E198395589BB}" type="presOf" srcId="{F20B017D-FC3B-42F3-A12D-D81F7C20FF78}" destId="{BCFA917B-F418-4F22-AC09-CFA5266F6BF1}" srcOrd="0" destOrd="0" presId="urn:microsoft.com/office/officeart/2005/8/layout/bProcess4"/>
    <dgm:cxn modelId="{1956B733-1CBE-4725-9320-323EF5B4104A}" srcId="{C956B672-3255-4BCD-8A33-33DF53471F03}" destId="{E7143EF6-29EA-4333-804E-7BF31A93378A}" srcOrd="9" destOrd="0" parTransId="{5284AA08-4342-4E6F-8445-8BF840E9DBD5}" sibTransId="{F3F6EE13-8293-45FF-BADB-51348E5309E6}"/>
    <dgm:cxn modelId="{E047F635-771D-400B-BE62-A092A155DFA0}" srcId="{C956B672-3255-4BCD-8A33-33DF53471F03}" destId="{EEACC170-29CE-4CB7-8F6C-CA339C37B0EF}" srcOrd="0" destOrd="0" parTransId="{3025BE4A-D3FE-44F4-8AD5-3EB17D438F8A}" sibTransId="{40E60293-61D9-46B0-B1EC-B3218A8641B8}"/>
    <dgm:cxn modelId="{681F4A5D-7B5C-45D2-B523-296E84BD3F00}" type="presOf" srcId="{05254920-06BA-4DF6-870C-435FDFD7B02D}" destId="{F3ADF6EB-A21F-4E99-828C-DF4825646138}" srcOrd="0" destOrd="0" presId="urn:microsoft.com/office/officeart/2005/8/layout/bProcess4"/>
    <dgm:cxn modelId="{2627CE5E-BAC1-4556-9ACE-1E3FAACD0C96}" type="presOf" srcId="{C956B672-3255-4BCD-8A33-33DF53471F03}" destId="{CAE55A5A-1A3D-40A0-9B8A-73B1319E3975}" srcOrd="0" destOrd="0" presId="urn:microsoft.com/office/officeart/2005/8/layout/bProcess4"/>
    <dgm:cxn modelId="{890E995F-3B01-4438-A5BC-B8CDF746A87A}" type="presOf" srcId="{CF8E0FDA-3793-4EA6-B314-5F4AADA952A2}" destId="{F87F22C9-64F9-4E96-B58C-8E287D6555C4}" srcOrd="0" destOrd="0" presId="urn:microsoft.com/office/officeart/2005/8/layout/bProcess4"/>
    <dgm:cxn modelId="{492FC366-84CF-4ED6-9389-52B516BB5136}" srcId="{C956B672-3255-4BCD-8A33-33DF53471F03}" destId="{7006AEB5-428E-4F0A-BCE1-404C8B7A52DB}" srcOrd="3" destOrd="0" parTransId="{D7393744-D797-4B82-97AB-D3503A70AE63}" sibTransId="{05254920-06BA-4DF6-870C-435FDFD7B02D}"/>
    <dgm:cxn modelId="{F2E6A16A-5BD4-49B2-8509-655A16D0EDDF}" type="presOf" srcId="{E7143EF6-29EA-4333-804E-7BF31A93378A}" destId="{A69D332F-248E-4E61-9E18-D487B6DBFCD9}" srcOrd="0" destOrd="0" presId="urn:microsoft.com/office/officeart/2005/8/layout/bProcess4"/>
    <dgm:cxn modelId="{4F6FE44A-60ED-4D65-AF5F-9362A06E954C}" type="presOf" srcId="{6F9432D0-9CAD-4F8C-94E5-97D3FA620FD7}" destId="{D8D9B969-9940-4124-83B1-579C9B8F9FAA}" srcOrd="0" destOrd="0" presId="urn:microsoft.com/office/officeart/2005/8/layout/bProcess4"/>
    <dgm:cxn modelId="{E0D0056F-39BB-4F22-AAD0-F5568CC56C18}" type="presOf" srcId="{9B971905-B5C8-46B8-BEED-D10EE7365ACB}" destId="{90E8A862-6F4B-45D5-869F-30F527115935}" srcOrd="0" destOrd="0" presId="urn:microsoft.com/office/officeart/2005/8/layout/bProcess4"/>
    <dgm:cxn modelId="{B9AB654F-D691-4BDE-AF2D-C6A32C8B1FF8}" srcId="{C956B672-3255-4BCD-8A33-33DF53471F03}" destId="{79A4859C-275E-41E0-9A0A-41D3DF9F1FDF}" srcOrd="1" destOrd="0" parTransId="{55F79D43-82AB-43F6-922A-A6FB1F2926D6}" sibTransId="{E957888C-52CF-4436-98A9-9B67BD55A7ED}"/>
    <dgm:cxn modelId="{E0693B72-1617-4A19-BEFC-BD85221FAEA8}" type="presOf" srcId="{40E60293-61D9-46B0-B1EC-B3218A8641B8}" destId="{E53899CD-253B-4146-BA55-B765DBD321D6}" srcOrd="0" destOrd="0" presId="urn:microsoft.com/office/officeart/2005/8/layout/bProcess4"/>
    <dgm:cxn modelId="{D25B5856-7F78-4F0A-AAB6-F86D9077D6B6}" type="presOf" srcId="{1F1FD516-4C5B-4CE9-9D11-EFEC75F10F57}" destId="{CEDBDCD7-F46E-48CA-82F4-AC6F72495F57}" srcOrd="0" destOrd="0" presId="urn:microsoft.com/office/officeart/2005/8/layout/bProcess4"/>
    <dgm:cxn modelId="{86A3D77F-5D22-4E7E-9DF3-313AEF0EA057}" type="presOf" srcId="{E957888C-52CF-4436-98A9-9B67BD55A7ED}" destId="{70794D9A-04F8-42A0-AE9E-EB6AAC7087AF}" srcOrd="0" destOrd="0" presId="urn:microsoft.com/office/officeart/2005/8/layout/bProcess4"/>
    <dgm:cxn modelId="{F06C0484-1305-44D9-B8C3-8B7733C2CE33}" type="presOf" srcId="{660597A5-2D20-44D4-944C-16C674B4DEFC}" destId="{DEDD7B6C-E0FE-4C7B-AFDD-B9BE8B441D77}" srcOrd="0" destOrd="0" presId="urn:microsoft.com/office/officeart/2005/8/layout/bProcess4"/>
    <dgm:cxn modelId="{67123285-1602-4453-80C9-EBA7B263A3A5}" srcId="{C956B672-3255-4BCD-8A33-33DF53471F03}" destId="{6B61ED42-B341-4163-B1F3-8EBA44BED236}" srcOrd="10" destOrd="0" parTransId="{0CD2C26C-2DE6-4F73-886C-B66338AB3064}" sibTransId="{24887E30-E572-476E-AA36-06EA6E458F03}"/>
    <dgm:cxn modelId="{71A39599-C027-4CFD-8E61-A1A782F3FB4F}" type="presOf" srcId="{40D8A075-B3E7-4D0E-91A9-939FC465E7E4}" destId="{A2860625-749D-4A1D-8EFD-560ECFA5569F}" srcOrd="0" destOrd="0" presId="urn:microsoft.com/office/officeart/2005/8/layout/bProcess4"/>
    <dgm:cxn modelId="{A5F4549E-FD6D-453F-AA48-2BD1871FBB98}" type="presOf" srcId="{EEACC170-29CE-4CB7-8F6C-CA339C37B0EF}" destId="{C0C118D6-285A-4817-9716-4AC8D5A2397A}" srcOrd="0" destOrd="0" presId="urn:microsoft.com/office/officeart/2005/8/layout/bProcess4"/>
    <dgm:cxn modelId="{A0A53EA0-FFA6-455D-A06B-AC80195ACD7E}" type="presOf" srcId="{1BA3176C-F2B9-4F65-8888-81DD51AF0A8F}" destId="{BAC426B9-711F-4885-949D-099CBF4BD54E}" srcOrd="0" destOrd="0" presId="urn:microsoft.com/office/officeart/2005/8/layout/bProcess4"/>
    <dgm:cxn modelId="{2B7072A5-25F1-4E15-8EFA-D1290964408B}" srcId="{C956B672-3255-4BCD-8A33-33DF53471F03}" destId="{1F1FD516-4C5B-4CE9-9D11-EFEC75F10F57}" srcOrd="2" destOrd="0" parTransId="{FBBABDB2-26F8-4EB0-8D95-A7B96558136C}" sibTransId="{660597A5-2D20-44D4-944C-16C674B4DEFC}"/>
    <dgm:cxn modelId="{56999EAF-1562-4E39-B17F-67E9B16348F3}" type="presOf" srcId="{33FB0CF1-A7B0-4DD2-BF81-F7B5C2461899}" destId="{733ECB68-0818-4EAC-8306-F3715ACD4E87}" srcOrd="0" destOrd="0" presId="urn:microsoft.com/office/officeart/2005/8/layout/bProcess4"/>
    <dgm:cxn modelId="{E0A5E0AF-AF8F-465C-9318-9172DB0ECBE2}" type="presOf" srcId="{F3F6EE13-8293-45FF-BADB-51348E5309E6}" destId="{2952902B-990A-44C4-8B8D-C2761C6DB2F6}" srcOrd="0" destOrd="0" presId="urn:microsoft.com/office/officeart/2005/8/layout/bProcess4"/>
    <dgm:cxn modelId="{FCA8A6B0-B74F-4244-A376-E3ECBDFACB66}" srcId="{C956B672-3255-4BCD-8A33-33DF53471F03}" destId="{01A94785-FDF4-42A1-9409-BF1435122A94}" srcOrd="8" destOrd="0" parTransId="{DACACF7E-1D35-4D7B-9231-AA10636B5D04}" sibTransId="{7403C700-5BCB-41DF-BC59-30701DAD1F13}"/>
    <dgm:cxn modelId="{DCBADFB4-9F8B-4007-8405-B29D762C110F}" type="presOf" srcId="{79A4859C-275E-41E0-9A0A-41D3DF9F1FDF}" destId="{BED83862-2CC4-4E9F-84E4-F9F62D546586}" srcOrd="0" destOrd="0" presId="urn:microsoft.com/office/officeart/2005/8/layout/bProcess4"/>
    <dgm:cxn modelId="{AD7C36B9-01EE-4BF9-B1CB-0F485A22C011}" srcId="{C956B672-3255-4BCD-8A33-33DF53471F03}" destId="{BD4F49BA-B183-4D26-A4D3-52B65128275A}" srcOrd="4" destOrd="0" parTransId="{007AA97E-E4C2-449B-ADF5-290EFD473C24}" sibTransId="{1BA3176C-F2B9-4F65-8888-81DD51AF0A8F}"/>
    <dgm:cxn modelId="{02A96CC1-D871-48DA-B3C6-4D3285F4A345}" type="presOf" srcId="{7403C700-5BCB-41DF-BC59-30701DAD1F13}" destId="{767706BE-BE9A-45C1-AE19-CEBE1E8582D9}" srcOrd="0" destOrd="0" presId="urn:microsoft.com/office/officeart/2005/8/layout/bProcess4"/>
    <dgm:cxn modelId="{1068F9D2-0935-4E5A-AE80-AEAAF43775F1}" type="presOf" srcId="{01A94785-FDF4-42A1-9409-BF1435122A94}" destId="{DFB80473-1AD9-4E05-896D-D3E2CCB326A1}" srcOrd="0" destOrd="0" presId="urn:microsoft.com/office/officeart/2005/8/layout/bProcess4"/>
    <dgm:cxn modelId="{621D31DA-E410-4284-B7A9-899647F19ECF}" srcId="{C956B672-3255-4BCD-8A33-33DF53471F03}" destId="{CF8E0FDA-3793-4EA6-B314-5F4AADA952A2}" srcOrd="11" destOrd="0" parTransId="{6DE075BB-2D35-4642-BE20-AC3F09AB96A3}" sibTransId="{E1AD3B60-9A44-4B95-9493-977256A4C2B9}"/>
    <dgm:cxn modelId="{D65A2EE0-0A51-4278-BBEC-DD9D7E81F3EC}" srcId="{C956B672-3255-4BCD-8A33-33DF53471F03}" destId="{6F9432D0-9CAD-4F8C-94E5-97D3FA620FD7}" srcOrd="7" destOrd="0" parTransId="{07D4CCD6-7B7B-4407-A68E-5B82E44BDC39}" sibTransId="{F20B017D-FC3B-42F3-A12D-D81F7C20FF78}"/>
    <dgm:cxn modelId="{FD05D6E1-9A03-49EB-8D96-2F8FE9E7CE69}" type="presOf" srcId="{7006AEB5-428E-4F0A-BCE1-404C8B7A52DB}" destId="{E0B37F8D-6A9B-4143-9B31-23A61A409314}" srcOrd="0" destOrd="0" presId="urn:microsoft.com/office/officeart/2005/8/layout/bProcess4"/>
    <dgm:cxn modelId="{A7FEE7E5-6A2D-43CC-93B6-DD85211878D7}" srcId="{C956B672-3255-4BCD-8A33-33DF53471F03}" destId="{40D8A075-B3E7-4D0E-91A9-939FC465E7E4}" srcOrd="5" destOrd="0" parTransId="{BDDEA3AA-BAEC-4095-8CD9-469B7155E7CD}" sibTransId="{33FB0CF1-A7B0-4DD2-BF81-F7B5C2461899}"/>
    <dgm:cxn modelId="{E3FB7EE6-AD18-467E-835B-FC71B11C6DE5}" type="presOf" srcId="{6B61ED42-B341-4163-B1F3-8EBA44BED236}" destId="{80C8F829-025A-457F-9926-954716D523EA}" srcOrd="0" destOrd="0" presId="urn:microsoft.com/office/officeart/2005/8/layout/bProcess4"/>
    <dgm:cxn modelId="{E3CDA6E6-AC43-49D6-A8F9-EFC93BF71AC5}" type="presOf" srcId="{BD4F49BA-B183-4D26-A4D3-52B65128275A}" destId="{F2388B51-064B-44BB-AF7C-077E80657EEC}" srcOrd="0" destOrd="0" presId="urn:microsoft.com/office/officeart/2005/8/layout/bProcess4"/>
    <dgm:cxn modelId="{49FE89F1-39F1-4642-854C-386B31005E7B}" srcId="{C956B672-3255-4BCD-8A33-33DF53471F03}" destId="{9B971905-B5C8-46B8-BEED-D10EE7365ACB}" srcOrd="6" destOrd="0" parTransId="{66A76860-FBFE-4024-A576-3BF418918415}" sibTransId="{F3653F35-ED3D-4512-9229-3EBE441D4BC6}"/>
    <dgm:cxn modelId="{1A5101F6-6616-4C08-B3CF-949E20F073F0}" type="presOf" srcId="{24887E30-E572-476E-AA36-06EA6E458F03}" destId="{7F7C27A3-9D11-4FBB-9C49-FAC4CC7E43D4}" srcOrd="0" destOrd="0" presId="urn:microsoft.com/office/officeart/2005/8/layout/bProcess4"/>
    <dgm:cxn modelId="{70302225-2BCD-4D8A-B3A8-ECE7ED2A67F5}" type="presParOf" srcId="{CAE55A5A-1A3D-40A0-9B8A-73B1319E3975}" destId="{5F16D7A1-EDCD-4AB8-81AB-6D4FAF1FB7AB}" srcOrd="0" destOrd="0" presId="urn:microsoft.com/office/officeart/2005/8/layout/bProcess4"/>
    <dgm:cxn modelId="{E18D7F80-6293-4915-8BD6-FE7406A7AED4}" type="presParOf" srcId="{5F16D7A1-EDCD-4AB8-81AB-6D4FAF1FB7AB}" destId="{E958C51E-4E7B-4B42-B68C-C33D6E479A48}" srcOrd="0" destOrd="0" presId="urn:microsoft.com/office/officeart/2005/8/layout/bProcess4"/>
    <dgm:cxn modelId="{33089DC2-C5E9-4A8D-AA1E-1BA6BA25A4F5}" type="presParOf" srcId="{5F16D7A1-EDCD-4AB8-81AB-6D4FAF1FB7AB}" destId="{C0C118D6-285A-4817-9716-4AC8D5A2397A}" srcOrd="1" destOrd="0" presId="urn:microsoft.com/office/officeart/2005/8/layout/bProcess4"/>
    <dgm:cxn modelId="{075A78D4-C049-4CB2-94C5-D01BD4D682F5}" type="presParOf" srcId="{CAE55A5A-1A3D-40A0-9B8A-73B1319E3975}" destId="{E53899CD-253B-4146-BA55-B765DBD321D6}" srcOrd="1" destOrd="0" presId="urn:microsoft.com/office/officeart/2005/8/layout/bProcess4"/>
    <dgm:cxn modelId="{2FC710E2-6716-49A7-900C-D86D280833B9}" type="presParOf" srcId="{CAE55A5A-1A3D-40A0-9B8A-73B1319E3975}" destId="{C674936B-BF78-4F68-890F-8217D07DB44A}" srcOrd="2" destOrd="0" presId="urn:microsoft.com/office/officeart/2005/8/layout/bProcess4"/>
    <dgm:cxn modelId="{A2A0699E-2809-41A8-9ED6-E99A2B9CA779}" type="presParOf" srcId="{C674936B-BF78-4F68-890F-8217D07DB44A}" destId="{B5C89EF9-2AD2-4DEF-8AAC-509368AC854E}" srcOrd="0" destOrd="0" presId="urn:microsoft.com/office/officeart/2005/8/layout/bProcess4"/>
    <dgm:cxn modelId="{36E9C956-BFC8-493F-8EED-82D9AF08C79A}" type="presParOf" srcId="{C674936B-BF78-4F68-890F-8217D07DB44A}" destId="{BED83862-2CC4-4E9F-84E4-F9F62D546586}" srcOrd="1" destOrd="0" presId="urn:microsoft.com/office/officeart/2005/8/layout/bProcess4"/>
    <dgm:cxn modelId="{DE4800E5-749F-4E44-ACDD-AEAE12C4692A}" type="presParOf" srcId="{CAE55A5A-1A3D-40A0-9B8A-73B1319E3975}" destId="{70794D9A-04F8-42A0-AE9E-EB6AAC7087AF}" srcOrd="3" destOrd="0" presId="urn:microsoft.com/office/officeart/2005/8/layout/bProcess4"/>
    <dgm:cxn modelId="{19B7C58E-34FC-412B-A30D-BD879A45DE25}" type="presParOf" srcId="{CAE55A5A-1A3D-40A0-9B8A-73B1319E3975}" destId="{58BF1BD9-5F33-424B-9987-25CC35C93A53}" srcOrd="4" destOrd="0" presId="urn:microsoft.com/office/officeart/2005/8/layout/bProcess4"/>
    <dgm:cxn modelId="{BC6EA2F9-50F3-430B-90BB-6BC8D0E690BE}" type="presParOf" srcId="{58BF1BD9-5F33-424B-9987-25CC35C93A53}" destId="{991E5DB6-1F73-466B-B9ED-CCF4DD37019F}" srcOrd="0" destOrd="0" presId="urn:microsoft.com/office/officeart/2005/8/layout/bProcess4"/>
    <dgm:cxn modelId="{9EFCA129-2582-421F-BC8C-006B204B4797}" type="presParOf" srcId="{58BF1BD9-5F33-424B-9987-25CC35C93A53}" destId="{CEDBDCD7-F46E-48CA-82F4-AC6F72495F57}" srcOrd="1" destOrd="0" presId="urn:microsoft.com/office/officeart/2005/8/layout/bProcess4"/>
    <dgm:cxn modelId="{5673EDB8-2541-45A1-B8F1-D22E6D998874}" type="presParOf" srcId="{CAE55A5A-1A3D-40A0-9B8A-73B1319E3975}" destId="{DEDD7B6C-E0FE-4C7B-AFDD-B9BE8B441D77}" srcOrd="5" destOrd="0" presId="urn:microsoft.com/office/officeart/2005/8/layout/bProcess4"/>
    <dgm:cxn modelId="{7E9ED13C-45A6-41B1-83BA-44DE6F5815AD}" type="presParOf" srcId="{CAE55A5A-1A3D-40A0-9B8A-73B1319E3975}" destId="{626C0A21-C9C6-4CCD-9A19-2DF6DDB30DEC}" srcOrd="6" destOrd="0" presId="urn:microsoft.com/office/officeart/2005/8/layout/bProcess4"/>
    <dgm:cxn modelId="{3505EF6E-EF00-4509-B9EF-98D96EB97B85}" type="presParOf" srcId="{626C0A21-C9C6-4CCD-9A19-2DF6DDB30DEC}" destId="{F3F049EB-1177-4280-9F15-1B096781C853}" srcOrd="0" destOrd="0" presId="urn:microsoft.com/office/officeart/2005/8/layout/bProcess4"/>
    <dgm:cxn modelId="{B6CD9733-F019-4036-A2D5-0D4D8F5A3FDF}" type="presParOf" srcId="{626C0A21-C9C6-4CCD-9A19-2DF6DDB30DEC}" destId="{E0B37F8D-6A9B-4143-9B31-23A61A409314}" srcOrd="1" destOrd="0" presId="urn:microsoft.com/office/officeart/2005/8/layout/bProcess4"/>
    <dgm:cxn modelId="{DF5E9BA1-AB8F-4846-81CC-9A294CFE9158}" type="presParOf" srcId="{CAE55A5A-1A3D-40A0-9B8A-73B1319E3975}" destId="{F3ADF6EB-A21F-4E99-828C-DF4825646138}" srcOrd="7" destOrd="0" presId="urn:microsoft.com/office/officeart/2005/8/layout/bProcess4"/>
    <dgm:cxn modelId="{50392E8A-2B0C-4764-ACFE-3B164E2497A6}" type="presParOf" srcId="{CAE55A5A-1A3D-40A0-9B8A-73B1319E3975}" destId="{A12AD789-825F-46A9-83A5-D06EDF939684}" srcOrd="8" destOrd="0" presId="urn:microsoft.com/office/officeart/2005/8/layout/bProcess4"/>
    <dgm:cxn modelId="{0876F437-DBD4-417D-AF55-7FD2443C8AD3}" type="presParOf" srcId="{A12AD789-825F-46A9-83A5-D06EDF939684}" destId="{9D3C34B1-9EAB-4E5E-B6B4-6807E85F5942}" srcOrd="0" destOrd="0" presId="urn:microsoft.com/office/officeart/2005/8/layout/bProcess4"/>
    <dgm:cxn modelId="{C635D61C-BB21-4A0A-BBA4-3B15CCA3587E}" type="presParOf" srcId="{A12AD789-825F-46A9-83A5-D06EDF939684}" destId="{F2388B51-064B-44BB-AF7C-077E80657EEC}" srcOrd="1" destOrd="0" presId="urn:microsoft.com/office/officeart/2005/8/layout/bProcess4"/>
    <dgm:cxn modelId="{4D7611AB-6DC9-4EE3-9D17-AE38BD596EC0}" type="presParOf" srcId="{CAE55A5A-1A3D-40A0-9B8A-73B1319E3975}" destId="{BAC426B9-711F-4885-949D-099CBF4BD54E}" srcOrd="9" destOrd="0" presId="urn:microsoft.com/office/officeart/2005/8/layout/bProcess4"/>
    <dgm:cxn modelId="{BDF5FAEF-08AB-4318-B6BF-7606BC323277}" type="presParOf" srcId="{CAE55A5A-1A3D-40A0-9B8A-73B1319E3975}" destId="{5DA09A94-07B5-44CE-93D6-735F844EC461}" srcOrd="10" destOrd="0" presId="urn:microsoft.com/office/officeart/2005/8/layout/bProcess4"/>
    <dgm:cxn modelId="{A0FB2587-7EEC-43E5-985D-23B373367F82}" type="presParOf" srcId="{5DA09A94-07B5-44CE-93D6-735F844EC461}" destId="{D5DDBA10-8828-4832-A312-D5B417EC2CC0}" srcOrd="0" destOrd="0" presId="urn:microsoft.com/office/officeart/2005/8/layout/bProcess4"/>
    <dgm:cxn modelId="{34BAA390-FDEF-48E2-A6DB-B81DE3247FAC}" type="presParOf" srcId="{5DA09A94-07B5-44CE-93D6-735F844EC461}" destId="{A2860625-749D-4A1D-8EFD-560ECFA5569F}" srcOrd="1" destOrd="0" presId="urn:microsoft.com/office/officeart/2005/8/layout/bProcess4"/>
    <dgm:cxn modelId="{F4B37470-C8F7-4588-A6B6-88194E548941}" type="presParOf" srcId="{CAE55A5A-1A3D-40A0-9B8A-73B1319E3975}" destId="{733ECB68-0818-4EAC-8306-F3715ACD4E87}" srcOrd="11" destOrd="0" presId="urn:microsoft.com/office/officeart/2005/8/layout/bProcess4"/>
    <dgm:cxn modelId="{2F2E4E79-3B3A-409A-8766-C450BE5EB418}" type="presParOf" srcId="{CAE55A5A-1A3D-40A0-9B8A-73B1319E3975}" destId="{D3A5054D-08BB-4D99-9BF2-D68C505C96EC}" srcOrd="12" destOrd="0" presId="urn:microsoft.com/office/officeart/2005/8/layout/bProcess4"/>
    <dgm:cxn modelId="{115F5A81-4600-44C3-BDD4-6C225BCAB905}" type="presParOf" srcId="{D3A5054D-08BB-4D99-9BF2-D68C505C96EC}" destId="{77ECE665-219E-4367-B5A7-AB1C5F82F9B5}" srcOrd="0" destOrd="0" presId="urn:microsoft.com/office/officeart/2005/8/layout/bProcess4"/>
    <dgm:cxn modelId="{291640F3-3C26-4A0C-B741-D6785A30B2A2}" type="presParOf" srcId="{D3A5054D-08BB-4D99-9BF2-D68C505C96EC}" destId="{90E8A862-6F4B-45D5-869F-30F527115935}" srcOrd="1" destOrd="0" presId="urn:microsoft.com/office/officeart/2005/8/layout/bProcess4"/>
    <dgm:cxn modelId="{3A731244-411B-467C-B2C2-FE42647BF6A9}" type="presParOf" srcId="{CAE55A5A-1A3D-40A0-9B8A-73B1319E3975}" destId="{68C646BF-A4C8-4549-BA03-CEFEAC783EDA}" srcOrd="13" destOrd="0" presId="urn:microsoft.com/office/officeart/2005/8/layout/bProcess4"/>
    <dgm:cxn modelId="{53E65669-DE81-4C68-93D4-B14AFBF2AF79}" type="presParOf" srcId="{CAE55A5A-1A3D-40A0-9B8A-73B1319E3975}" destId="{1D8F1993-13B7-49BC-B1C6-9022BC8E0B13}" srcOrd="14" destOrd="0" presId="urn:microsoft.com/office/officeart/2005/8/layout/bProcess4"/>
    <dgm:cxn modelId="{E033233E-D29A-461A-8CA8-B381BB203954}" type="presParOf" srcId="{1D8F1993-13B7-49BC-B1C6-9022BC8E0B13}" destId="{4938E908-A811-4EAC-9654-7622B7A71EBE}" srcOrd="0" destOrd="0" presId="urn:microsoft.com/office/officeart/2005/8/layout/bProcess4"/>
    <dgm:cxn modelId="{24C6EA26-F287-4C9E-AFF4-332DD8193527}" type="presParOf" srcId="{1D8F1993-13B7-49BC-B1C6-9022BC8E0B13}" destId="{D8D9B969-9940-4124-83B1-579C9B8F9FAA}" srcOrd="1" destOrd="0" presId="urn:microsoft.com/office/officeart/2005/8/layout/bProcess4"/>
    <dgm:cxn modelId="{51183020-5DE5-40D6-9A5F-134868FF6BFD}" type="presParOf" srcId="{CAE55A5A-1A3D-40A0-9B8A-73B1319E3975}" destId="{BCFA917B-F418-4F22-AC09-CFA5266F6BF1}" srcOrd="15" destOrd="0" presId="urn:microsoft.com/office/officeart/2005/8/layout/bProcess4"/>
    <dgm:cxn modelId="{FCF182CA-94E3-49E4-97DC-A7B376426612}" type="presParOf" srcId="{CAE55A5A-1A3D-40A0-9B8A-73B1319E3975}" destId="{C99CD339-44D5-43DF-AA92-66FCC4710EF9}" srcOrd="16" destOrd="0" presId="urn:microsoft.com/office/officeart/2005/8/layout/bProcess4"/>
    <dgm:cxn modelId="{AE173E6A-74C3-4CE2-802D-7B7EF51D9850}" type="presParOf" srcId="{C99CD339-44D5-43DF-AA92-66FCC4710EF9}" destId="{D1E392B5-653B-42B8-92FC-3B3ED98D205E}" srcOrd="0" destOrd="0" presId="urn:microsoft.com/office/officeart/2005/8/layout/bProcess4"/>
    <dgm:cxn modelId="{68D3A374-E857-43DE-80FA-96A85D6BE9BE}" type="presParOf" srcId="{C99CD339-44D5-43DF-AA92-66FCC4710EF9}" destId="{DFB80473-1AD9-4E05-896D-D3E2CCB326A1}" srcOrd="1" destOrd="0" presId="urn:microsoft.com/office/officeart/2005/8/layout/bProcess4"/>
    <dgm:cxn modelId="{22B13240-D69F-43DC-9F1B-99D1AEE0E38E}" type="presParOf" srcId="{CAE55A5A-1A3D-40A0-9B8A-73B1319E3975}" destId="{767706BE-BE9A-45C1-AE19-CEBE1E8582D9}" srcOrd="17" destOrd="0" presId="urn:microsoft.com/office/officeart/2005/8/layout/bProcess4"/>
    <dgm:cxn modelId="{710CB119-5734-4066-B658-4908376EA998}" type="presParOf" srcId="{CAE55A5A-1A3D-40A0-9B8A-73B1319E3975}" destId="{33540529-41BB-4DD2-B147-67C52ABBEA4E}" srcOrd="18" destOrd="0" presId="urn:microsoft.com/office/officeart/2005/8/layout/bProcess4"/>
    <dgm:cxn modelId="{123E48DE-63C1-4CCD-91EA-3A61341F06AA}" type="presParOf" srcId="{33540529-41BB-4DD2-B147-67C52ABBEA4E}" destId="{A5C54644-02E6-4BB5-B524-0B24CBDA85E6}" srcOrd="0" destOrd="0" presId="urn:microsoft.com/office/officeart/2005/8/layout/bProcess4"/>
    <dgm:cxn modelId="{532E8E64-DE16-4A15-B25B-4E04828E3AB7}" type="presParOf" srcId="{33540529-41BB-4DD2-B147-67C52ABBEA4E}" destId="{A69D332F-248E-4E61-9E18-D487B6DBFCD9}" srcOrd="1" destOrd="0" presId="urn:microsoft.com/office/officeart/2005/8/layout/bProcess4"/>
    <dgm:cxn modelId="{A15DF718-D4BC-4DCF-BD39-61D44D552032}" type="presParOf" srcId="{CAE55A5A-1A3D-40A0-9B8A-73B1319E3975}" destId="{2952902B-990A-44C4-8B8D-C2761C6DB2F6}" srcOrd="19" destOrd="0" presId="urn:microsoft.com/office/officeart/2005/8/layout/bProcess4"/>
    <dgm:cxn modelId="{4AF77BA1-B0A6-42EA-BB59-1B37AB2B1FF8}" type="presParOf" srcId="{CAE55A5A-1A3D-40A0-9B8A-73B1319E3975}" destId="{0F0E3FD3-0DD7-47B2-976F-A22D6B8CE9E5}" srcOrd="20" destOrd="0" presId="urn:microsoft.com/office/officeart/2005/8/layout/bProcess4"/>
    <dgm:cxn modelId="{B732E3B9-53E0-48FC-9BF3-87985D955D57}" type="presParOf" srcId="{0F0E3FD3-0DD7-47B2-976F-A22D6B8CE9E5}" destId="{E66C3FE6-E758-4041-BE3F-FA4CC8A1480B}" srcOrd="0" destOrd="0" presId="urn:microsoft.com/office/officeart/2005/8/layout/bProcess4"/>
    <dgm:cxn modelId="{9A2E04DD-BF48-447D-8A6C-E31443377903}" type="presParOf" srcId="{0F0E3FD3-0DD7-47B2-976F-A22D6B8CE9E5}" destId="{80C8F829-025A-457F-9926-954716D523EA}" srcOrd="1" destOrd="0" presId="urn:microsoft.com/office/officeart/2005/8/layout/bProcess4"/>
    <dgm:cxn modelId="{23FB4D6B-3387-4BFB-9E4F-A42C3937B2F7}" type="presParOf" srcId="{CAE55A5A-1A3D-40A0-9B8A-73B1319E3975}" destId="{7F7C27A3-9D11-4FBB-9C49-FAC4CC7E43D4}" srcOrd="21" destOrd="0" presId="urn:microsoft.com/office/officeart/2005/8/layout/bProcess4"/>
    <dgm:cxn modelId="{FB18F93F-A638-4849-9757-049588125F1F}" type="presParOf" srcId="{CAE55A5A-1A3D-40A0-9B8A-73B1319E3975}" destId="{331E6B1E-A48D-4D83-AD61-90AE2B8971AF}" srcOrd="22" destOrd="0" presId="urn:microsoft.com/office/officeart/2005/8/layout/bProcess4"/>
    <dgm:cxn modelId="{A5F672F7-D5CC-420D-ADB1-B41DE53D9235}" type="presParOf" srcId="{331E6B1E-A48D-4D83-AD61-90AE2B8971AF}" destId="{D052E078-DE20-44BB-A065-0C74E516AD17}" srcOrd="0" destOrd="0" presId="urn:microsoft.com/office/officeart/2005/8/layout/bProcess4"/>
    <dgm:cxn modelId="{C209DA56-7912-4872-B28C-8034A3986174}" type="presParOf" srcId="{331E6B1E-A48D-4D83-AD61-90AE2B8971AF}" destId="{F87F22C9-64F9-4E96-B58C-8E287D6555C4}" srcOrd="1" destOrd="0" presId="urn:microsoft.com/office/officeart/2005/8/layout/bProcess4"/>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6C0F7D-1887-4D7E-9224-AE22D5B9D169}"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F3845BA2-5001-4D58-BFBA-DC04426D11C8}">
      <dgm:prSet phldrT="[Text]"/>
      <dgm:spPr/>
      <dgm:t>
        <a:bodyPr/>
        <a:lstStyle/>
        <a:p>
          <a:r>
            <a:rPr lang="en-GB" dirty="0"/>
            <a:t>Defined functions to extract key data items </a:t>
          </a:r>
        </a:p>
      </dgm:t>
    </dgm:pt>
    <dgm:pt modelId="{946E700F-68A8-48F9-9C2E-AF718B7CEA70}" type="parTrans" cxnId="{ECDAD263-2589-4763-8D4F-CF9CA07F434B}">
      <dgm:prSet/>
      <dgm:spPr/>
      <dgm:t>
        <a:bodyPr/>
        <a:lstStyle/>
        <a:p>
          <a:endParaRPr lang="en-GB"/>
        </a:p>
      </dgm:t>
    </dgm:pt>
    <dgm:pt modelId="{7B784F9D-DA2A-4629-8768-7446D8237973}" type="sibTrans" cxnId="{ECDAD263-2589-4763-8D4F-CF9CA07F434B}">
      <dgm:prSet/>
      <dgm:spPr/>
      <dgm:t>
        <a:bodyPr/>
        <a:lstStyle/>
        <a:p>
          <a:endParaRPr lang="en-GB"/>
        </a:p>
      </dgm:t>
    </dgm:pt>
    <dgm:pt modelId="{FFB5DCB5-CEEA-4512-9751-54915131EA04}">
      <dgm:prSet phldrT="[Text]"/>
      <dgm:spPr/>
      <dgm:t>
        <a:bodyPr/>
        <a:lstStyle/>
        <a:p>
          <a:r>
            <a:rPr lang="en-GB" dirty="0"/>
            <a:t>Created a BeautifulSoup object from the response</a:t>
          </a:r>
        </a:p>
      </dgm:t>
    </dgm:pt>
    <dgm:pt modelId="{1552125C-3A09-4989-A025-9D17B60E8962}" type="parTrans" cxnId="{5613C722-4DE6-4028-8682-3801E866E07C}">
      <dgm:prSet/>
      <dgm:spPr/>
      <dgm:t>
        <a:bodyPr/>
        <a:lstStyle/>
        <a:p>
          <a:endParaRPr lang="en-GB"/>
        </a:p>
      </dgm:t>
    </dgm:pt>
    <dgm:pt modelId="{62D47EE9-A2B0-475E-B9BD-EAB32CB3C643}" type="sibTrans" cxnId="{5613C722-4DE6-4028-8682-3801E866E07C}">
      <dgm:prSet/>
      <dgm:spPr/>
      <dgm:t>
        <a:bodyPr/>
        <a:lstStyle/>
        <a:p>
          <a:endParaRPr lang="en-GB"/>
        </a:p>
      </dgm:t>
    </dgm:pt>
    <dgm:pt modelId="{61561093-6452-4001-BF5F-0F57B73C0C7F}">
      <dgm:prSet phldrT="[Text]"/>
      <dgm:spPr/>
      <dgm:t>
        <a:bodyPr/>
        <a:lstStyle/>
        <a:p>
          <a:r>
            <a:rPr lang="en-GB" dirty="0"/>
            <a:t>Identified and captured the appropriate launch data table </a:t>
          </a:r>
        </a:p>
      </dgm:t>
    </dgm:pt>
    <dgm:pt modelId="{5ADE7999-33F4-420D-BE09-397473001342}" type="parTrans" cxnId="{ADC9E11C-D940-4C41-BAF1-A390E3F42A8A}">
      <dgm:prSet/>
      <dgm:spPr/>
      <dgm:t>
        <a:bodyPr/>
        <a:lstStyle/>
        <a:p>
          <a:endParaRPr lang="en-GB"/>
        </a:p>
      </dgm:t>
    </dgm:pt>
    <dgm:pt modelId="{3466917B-1D14-4F2E-AD68-8648EC3B3280}" type="sibTrans" cxnId="{ADC9E11C-D940-4C41-BAF1-A390E3F42A8A}">
      <dgm:prSet/>
      <dgm:spPr/>
      <dgm:t>
        <a:bodyPr/>
        <a:lstStyle/>
        <a:p>
          <a:endParaRPr lang="en-GB"/>
        </a:p>
      </dgm:t>
    </dgm:pt>
    <dgm:pt modelId="{5D6C7D39-C4BD-4B75-91B0-FB47FE27C124}">
      <dgm:prSet phldrT="[Text]"/>
      <dgm:spPr/>
      <dgm:t>
        <a:bodyPr/>
        <a:lstStyle/>
        <a:p>
          <a:r>
            <a:rPr lang="en-GB" dirty="0"/>
            <a:t>Extracted column names by iterating through the table headers</a:t>
          </a:r>
        </a:p>
      </dgm:t>
    </dgm:pt>
    <dgm:pt modelId="{61A16AAD-56B7-4E9F-94E1-6AD56891A53A}" type="parTrans" cxnId="{2E4F97A4-AB1C-4B2A-973C-BBF039C2E8AA}">
      <dgm:prSet/>
      <dgm:spPr/>
      <dgm:t>
        <a:bodyPr/>
        <a:lstStyle/>
        <a:p>
          <a:endParaRPr lang="en-GB"/>
        </a:p>
      </dgm:t>
    </dgm:pt>
    <dgm:pt modelId="{87BAAA35-A4C2-4839-AD6C-3040AB4E2CAE}" type="sibTrans" cxnId="{2E4F97A4-AB1C-4B2A-973C-BBF039C2E8AA}">
      <dgm:prSet/>
      <dgm:spPr/>
      <dgm:t>
        <a:bodyPr/>
        <a:lstStyle/>
        <a:p>
          <a:endParaRPr lang="en-GB"/>
        </a:p>
      </dgm:t>
    </dgm:pt>
    <dgm:pt modelId="{A0EFD4C9-2E22-4164-8C4A-A86498762022}">
      <dgm:prSet phldrT="[Text]"/>
      <dgm:spPr/>
      <dgm:t>
        <a:bodyPr/>
        <a:lstStyle/>
        <a:p>
          <a:r>
            <a:rPr lang="en-GB" dirty="0"/>
            <a:t>Constructed a dictionary with keys from the column names and enhanced</a:t>
          </a:r>
        </a:p>
      </dgm:t>
    </dgm:pt>
    <dgm:pt modelId="{A788C339-8F52-4D3F-9F22-0D1138E0B7C5}" type="parTrans" cxnId="{2EAE14CA-ADE4-4946-B327-E24FA3F7E6C0}">
      <dgm:prSet/>
      <dgm:spPr/>
      <dgm:t>
        <a:bodyPr/>
        <a:lstStyle/>
        <a:p>
          <a:endParaRPr lang="en-GB"/>
        </a:p>
      </dgm:t>
    </dgm:pt>
    <dgm:pt modelId="{5D5F3C90-2412-4094-AA18-51826B718BEF}" type="sibTrans" cxnId="{2EAE14CA-ADE4-4946-B327-E24FA3F7E6C0}">
      <dgm:prSet/>
      <dgm:spPr/>
      <dgm:t>
        <a:bodyPr/>
        <a:lstStyle/>
        <a:p>
          <a:endParaRPr lang="en-GB"/>
        </a:p>
      </dgm:t>
    </dgm:pt>
    <dgm:pt modelId="{2FC73298-108C-4617-BC13-FE2603AB6617}">
      <dgm:prSet phldrT="[Text]"/>
      <dgm:spPr/>
      <dgm:t>
        <a:bodyPr/>
        <a:lstStyle/>
        <a:p>
          <a:r>
            <a:rPr lang="en-GB" dirty="0"/>
            <a:t>Parsed data table into the </a:t>
          </a:r>
          <a:r>
            <a:rPr lang="en-GB" dirty="0" err="1"/>
            <a:t>launch_dict</a:t>
          </a:r>
          <a:r>
            <a:rPr lang="en-GB" dirty="0"/>
            <a:t> dictionary</a:t>
          </a:r>
        </a:p>
      </dgm:t>
    </dgm:pt>
    <dgm:pt modelId="{0979AC23-E2BC-42BB-B928-4981D2F9F43C}" type="parTrans" cxnId="{2F165E2D-E56B-44ED-80E2-9BBA8C33BF6C}">
      <dgm:prSet/>
      <dgm:spPr/>
      <dgm:t>
        <a:bodyPr/>
        <a:lstStyle/>
        <a:p>
          <a:endParaRPr lang="en-GB"/>
        </a:p>
      </dgm:t>
    </dgm:pt>
    <dgm:pt modelId="{42026CDE-A35B-4A07-A18B-F28950811F7D}" type="sibTrans" cxnId="{2F165E2D-E56B-44ED-80E2-9BBA8C33BF6C}">
      <dgm:prSet/>
      <dgm:spPr/>
      <dgm:t>
        <a:bodyPr/>
        <a:lstStyle/>
        <a:p>
          <a:endParaRPr lang="en-GB"/>
        </a:p>
      </dgm:t>
    </dgm:pt>
    <dgm:pt modelId="{DE374F20-3B09-461F-8BBF-7D5520C5996D}">
      <dgm:prSet phldrT="[Text]"/>
      <dgm:spPr/>
      <dgm:t>
        <a:bodyPr/>
        <a:lstStyle/>
        <a:p>
          <a:r>
            <a:rPr lang="en-GB" dirty="0"/>
            <a:t>Converted the dictionary to a Pandas DataFrame</a:t>
          </a:r>
        </a:p>
      </dgm:t>
    </dgm:pt>
    <dgm:pt modelId="{C9B6C43F-9454-4C38-8EDE-CA28EF7A9CAF}" type="parTrans" cxnId="{61D801FC-26B0-42DB-B0EA-078E8377B0C3}">
      <dgm:prSet/>
      <dgm:spPr/>
      <dgm:t>
        <a:bodyPr/>
        <a:lstStyle/>
        <a:p>
          <a:endParaRPr lang="en-GB"/>
        </a:p>
      </dgm:t>
    </dgm:pt>
    <dgm:pt modelId="{EAEB2371-44A6-4560-985B-5DA349F9A0E4}" type="sibTrans" cxnId="{61D801FC-26B0-42DB-B0EA-078E8377B0C3}">
      <dgm:prSet/>
      <dgm:spPr/>
      <dgm:t>
        <a:bodyPr/>
        <a:lstStyle/>
        <a:p>
          <a:endParaRPr lang="en-GB"/>
        </a:p>
      </dgm:t>
    </dgm:pt>
    <dgm:pt modelId="{3CBBAAEC-69E5-4921-B17C-4D9BD05F86E5}">
      <dgm:prSet phldrT="[Text]"/>
      <dgm:spPr/>
      <dgm:t>
        <a:bodyPr/>
        <a:lstStyle/>
        <a:p>
          <a:r>
            <a:rPr lang="en-GB" dirty="0"/>
            <a:t>Requested past launch data from Wikipedia page</a:t>
          </a:r>
        </a:p>
      </dgm:t>
    </dgm:pt>
    <dgm:pt modelId="{C07D39C2-0683-4557-A96C-817BF4FF6EE8}" type="parTrans" cxnId="{B3505782-44DC-401A-9982-317FDEF6AF43}">
      <dgm:prSet/>
      <dgm:spPr/>
      <dgm:t>
        <a:bodyPr/>
        <a:lstStyle/>
        <a:p>
          <a:endParaRPr lang="en-GB"/>
        </a:p>
      </dgm:t>
    </dgm:pt>
    <dgm:pt modelId="{C29D71E5-0AF6-416E-A0F0-3F06B154A11F}" type="sibTrans" cxnId="{B3505782-44DC-401A-9982-317FDEF6AF43}">
      <dgm:prSet/>
      <dgm:spPr/>
      <dgm:t>
        <a:bodyPr/>
        <a:lstStyle/>
        <a:p>
          <a:endParaRPr lang="en-GB"/>
        </a:p>
      </dgm:t>
    </dgm:pt>
    <dgm:pt modelId="{78C1DF43-2478-4FA7-A894-12756ED992AD}" type="pres">
      <dgm:prSet presAssocID="{976C0F7D-1887-4D7E-9224-AE22D5B9D169}" presName="Name0" presStyleCnt="0">
        <dgm:presLayoutVars>
          <dgm:dir/>
          <dgm:resizeHandles/>
        </dgm:presLayoutVars>
      </dgm:prSet>
      <dgm:spPr/>
    </dgm:pt>
    <dgm:pt modelId="{D9CA8DEA-752D-487C-BA68-C4AE4F88047A}" type="pres">
      <dgm:prSet presAssocID="{F3845BA2-5001-4D58-BFBA-DC04426D11C8}" presName="compNode" presStyleCnt="0"/>
      <dgm:spPr/>
    </dgm:pt>
    <dgm:pt modelId="{D3C14889-DE25-4723-9EAD-718142A8EF31}" type="pres">
      <dgm:prSet presAssocID="{F3845BA2-5001-4D58-BFBA-DC04426D11C8}" presName="dummyConnPt" presStyleCnt="0"/>
      <dgm:spPr/>
    </dgm:pt>
    <dgm:pt modelId="{AC863232-E023-4D87-BBD4-3D945301C077}" type="pres">
      <dgm:prSet presAssocID="{F3845BA2-5001-4D58-BFBA-DC04426D11C8}" presName="node" presStyleLbl="node1" presStyleIdx="0" presStyleCnt="8">
        <dgm:presLayoutVars>
          <dgm:bulletEnabled val="1"/>
        </dgm:presLayoutVars>
      </dgm:prSet>
      <dgm:spPr/>
    </dgm:pt>
    <dgm:pt modelId="{D6DB37E6-231B-4BC6-A702-785CFC3AC0EB}" type="pres">
      <dgm:prSet presAssocID="{7B784F9D-DA2A-4629-8768-7446D8237973}" presName="sibTrans" presStyleLbl="bgSibTrans2D1" presStyleIdx="0" presStyleCnt="7"/>
      <dgm:spPr/>
    </dgm:pt>
    <dgm:pt modelId="{ED00CCAB-959F-434C-82DA-A3BA4DBE548B}" type="pres">
      <dgm:prSet presAssocID="{3CBBAAEC-69E5-4921-B17C-4D9BD05F86E5}" presName="compNode" presStyleCnt="0"/>
      <dgm:spPr/>
    </dgm:pt>
    <dgm:pt modelId="{7800055D-5F10-4B3B-BFCF-17522D715C12}" type="pres">
      <dgm:prSet presAssocID="{3CBBAAEC-69E5-4921-B17C-4D9BD05F86E5}" presName="dummyConnPt" presStyleCnt="0"/>
      <dgm:spPr/>
    </dgm:pt>
    <dgm:pt modelId="{4210F01F-6325-4BAD-9B8E-32F40C9F64B9}" type="pres">
      <dgm:prSet presAssocID="{3CBBAAEC-69E5-4921-B17C-4D9BD05F86E5}" presName="node" presStyleLbl="node1" presStyleIdx="1" presStyleCnt="8">
        <dgm:presLayoutVars>
          <dgm:bulletEnabled val="1"/>
        </dgm:presLayoutVars>
      </dgm:prSet>
      <dgm:spPr/>
    </dgm:pt>
    <dgm:pt modelId="{A8C93141-9CAF-483F-BBBB-4E73149B7ABA}" type="pres">
      <dgm:prSet presAssocID="{C29D71E5-0AF6-416E-A0F0-3F06B154A11F}" presName="sibTrans" presStyleLbl="bgSibTrans2D1" presStyleIdx="1" presStyleCnt="7"/>
      <dgm:spPr/>
    </dgm:pt>
    <dgm:pt modelId="{BEB6BBEE-6FF8-4ECD-8C91-35C572A98827}" type="pres">
      <dgm:prSet presAssocID="{FFB5DCB5-CEEA-4512-9751-54915131EA04}" presName="compNode" presStyleCnt="0"/>
      <dgm:spPr/>
    </dgm:pt>
    <dgm:pt modelId="{D77407E0-B427-48A7-9344-1724579BF9CC}" type="pres">
      <dgm:prSet presAssocID="{FFB5DCB5-CEEA-4512-9751-54915131EA04}" presName="dummyConnPt" presStyleCnt="0"/>
      <dgm:spPr/>
    </dgm:pt>
    <dgm:pt modelId="{B0C8750C-E092-4F4E-B1CA-57E84E20CE9D}" type="pres">
      <dgm:prSet presAssocID="{FFB5DCB5-CEEA-4512-9751-54915131EA04}" presName="node" presStyleLbl="node1" presStyleIdx="2" presStyleCnt="8">
        <dgm:presLayoutVars>
          <dgm:bulletEnabled val="1"/>
        </dgm:presLayoutVars>
      </dgm:prSet>
      <dgm:spPr/>
    </dgm:pt>
    <dgm:pt modelId="{B5AC6E1C-5A23-42D4-88CE-8262200383A3}" type="pres">
      <dgm:prSet presAssocID="{62D47EE9-A2B0-475E-B9BD-EAB32CB3C643}" presName="sibTrans" presStyleLbl="bgSibTrans2D1" presStyleIdx="2" presStyleCnt="7"/>
      <dgm:spPr/>
    </dgm:pt>
    <dgm:pt modelId="{0F1A98DD-6D18-42A0-973C-2C6BF12C284B}" type="pres">
      <dgm:prSet presAssocID="{61561093-6452-4001-BF5F-0F57B73C0C7F}" presName="compNode" presStyleCnt="0"/>
      <dgm:spPr/>
    </dgm:pt>
    <dgm:pt modelId="{A0D1D89A-0F16-401E-81A2-3BE5DD9BFDF3}" type="pres">
      <dgm:prSet presAssocID="{61561093-6452-4001-BF5F-0F57B73C0C7F}" presName="dummyConnPt" presStyleCnt="0"/>
      <dgm:spPr/>
    </dgm:pt>
    <dgm:pt modelId="{E1A78958-2283-4B6F-89CF-1DDAC85396FE}" type="pres">
      <dgm:prSet presAssocID="{61561093-6452-4001-BF5F-0F57B73C0C7F}" presName="node" presStyleLbl="node1" presStyleIdx="3" presStyleCnt="8">
        <dgm:presLayoutVars>
          <dgm:bulletEnabled val="1"/>
        </dgm:presLayoutVars>
      </dgm:prSet>
      <dgm:spPr/>
    </dgm:pt>
    <dgm:pt modelId="{42CAAFB2-F1D7-485C-9C78-75CF3069D1EB}" type="pres">
      <dgm:prSet presAssocID="{3466917B-1D14-4F2E-AD68-8648EC3B3280}" presName="sibTrans" presStyleLbl="bgSibTrans2D1" presStyleIdx="3" presStyleCnt="7"/>
      <dgm:spPr/>
    </dgm:pt>
    <dgm:pt modelId="{AB170721-300D-4A55-9589-F785B8036F2D}" type="pres">
      <dgm:prSet presAssocID="{5D6C7D39-C4BD-4B75-91B0-FB47FE27C124}" presName="compNode" presStyleCnt="0"/>
      <dgm:spPr/>
    </dgm:pt>
    <dgm:pt modelId="{48874580-BA7A-45C7-81F9-7387D00322A3}" type="pres">
      <dgm:prSet presAssocID="{5D6C7D39-C4BD-4B75-91B0-FB47FE27C124}" presName="dummyConnPt" presStyleCnt="0"/>
      <dgm:spPr/>
    </dgm:pt>
    <dgm:pt modelId="{ABAEA6B6-3330-415F-9689-523E684A87A2}" type="pres">
      <dgm:prSet presAssocID="{5D6C7D39-C4BD-4B75-91B0-FB47FE27C124}" presName="node" presStyleLbl="node1" presStyleIdx="4" presStyleCnt="8">
        <dgm:presLayoutVars>
          <dgm:bulletEnabled val="1"/>
        </dgm:presLayoutVars>
      </dgm:prSet>
      <dgm:spPr/>
    </dgm:pt>
    <dgm:pt modelId="{31FB6FF1-83D2-4D76-92A1-C9AA46718A2C}" type="pres">
      <dgm:prSet presAssocID="{87BAAA35-A4C2-4839-AD6C-3040AB4E2CAE}" presName="sibTrans" presStyleLbl="bgSibTrans2D1" presStyleIdx="4" presStyleCnt="7"/>
      <dgm:spPr/>
    </dgm:pt>
    <dgm:pt modelId="{F1EEF0EB-0E51-443B-9FAB-5C92BCF9BA9F}" type="pres">
      <dgm:prSet presAssocID="{A0EFD4C9-2E22-4164-8C4A-A86498762022}" presName="compNode" presStyleCnt="0"/>
      <dgm:spPr/>
    </dgm:pt>
    <dgm:pt modelId="{F7FA7961-8969-4B70-A9A4-4A654BD53531}" type="pres">
      <dgm:prSet presAssocID="{A0EFD4C9-2E22-4164-8C4A-A86498762022}" presName="dummyConnPt" presStyleCnt="0"/>
      <dgm:spPr/>
    </dgm:pt>
    <dgm:pt modelId="{3F20944A-50CF-4CB2-B22D-4EB9D55DF913}" type="pres">
      <dgm:prSet presAssocID="{A0EFD4C9-2E22-4164-8C4A-A86498762022}" presName="node" presStyleLbl="node1" presStyleIdx="5" presStyleCnt="8">
        <dgm:presLayoutVars>
          <dgm:bulletEnabled val="1"/>
        </dgm:presLayoutVars>
      </dgm:prSet>
      <dgm:spPr/>
    </dgm:pt>
    <dgm:pt modelId="{65348226-CEF6-4D31-A28F-C4F30A2F3E75}" type="pres">
      <dgm:prSet presAssocID="{5D5F3C90-2412-4094-AA18-51826B718BEF}" presName="sibTrans" presStyleLbl="bgSibTrans2D1" presStyleIdx="5" presStyleCnt="7"/>
      <dgm:spPr/>
    </dgm:pt>
    <dgm:pt modelId="{DE0675B1-E045-4273-99E9-76B88234BDBD}" type="pres">
      <dgm:prSet presAssocID="{2FC73298-108C-4617-BC13-FE2603AB6617}" presName="compNode" presStyleCnt="0"/>
      <dgm:spPr/>
    </dgm:pt>
    <dgm:pt modelId="{6D0EC925-6BAC-4ACE-9120-F7D73363CB9F}" type="pres">
      <dgm:prSet presAssocID="{2FC73298-108C-4617-BC13-FE2603AB6617}" presName="dummyConnPt" presStyleCnt="0"/>
      <dgm:spPr/>
    </dgm:pt>
    <dgm:pt modelId="{F9346FF6-B985-47C2-8540-E31564A7A704}" type="pres">
      <dgm:prSet presAssocID="{2FC73298-108C-4617-BC13-FE2603AB6617}" presName="node" presStyleLbl="node1" presStyleIdx="6" presStyleCnt="8">
        <dgm:presLayoutVars>
          <dgm:bulletEnabled val="1"/>
        </dgm:presLayoutVars>
      </dgm:prSet>
      <dgm:spPr/>
    </dgm:pt>
    <dgm:pt modelId="{A51A1A4E-C236-453C-B324-5E12E7AF3DC4}" type="pres">
      <dgm:prSet presAssocID="{42026CDE-A35B-4A07-A18B-F28950811F7D}" presName="sibTrans" presStyleLbl="bgSibTrans2D1" presStyleIdx="6" presStyleCnt="7"/>
      <dgm:spPr/>
    </dgm:pt>
    <dgm:pt modelId="{13DD7C49-3D96-49B8-9CFB-B3BD955276F5}" type="pres">
      <dgm:prSet presAssocID="{DE374F20-3B09-461F-8BBF-7D5520C5996D}" presName="compNode" presStyleCnt="0"/>
      <dgm:spPr/>
    </dgm:pt>
    <dgm:pt modelId="{C3A68F1F-CC92-4552-8CD8-8A1BF868C494}" type="pres">
      <dgm:prSet presAssocID="{DE374F20-3B09-461F-8BBF-7D5520C5996D}" presName="dummyConnPt" presStyleCnt="0"/>
      <dgm:spPr/>
    </dgm:pt>
    <dgm:pt modelId="{DC0A68B4-4696-46F9-AAF5-1CFDDCDBFC3D}" type="pres">
      <dgm:prSet presAssocID="{DE374F20-3B09-461F-8BBF-7D5520C5996D}" presName="node" presStyleLbl="node1" presStyleIdx="7" presStyleCnt="8">
        <dgm:presLayoutVars>
          <dgm:bulletEnabled val="1"/>
        </dgm:presLayoutVars>
      </dgm:prSet>
      <dgm:spPr/>
    </dgm:pt>
  </dgm:ptLst>
  <dgm:cxnLst>
    <dgm:cxn modelId="{ADC9E11C-D940-4C41-BAF1-A390E3F42A8A}" srcId="{976C0F7D-1887-4D7E-9224-AE22D5B9D169}" destId="{61561093-6452-4001-BF5F-0F57B73C0C7F}" srcOrd="3" destOrd="0" parTransId="{5ADE7999-33F4-420D-BE09-397473001342}" sibTransId="{3466917B-1D14-4F2E-AD68-8648EC3B3280}"/>
    <dgm:cxn modelId="{5613C722-4DE6-4028-8682-3801E866E07C}" srcId="{976C0F7D-1887-4D7E-9224-AE22D5B9D169}" destId="{FFB5DCB5-CEEA-4512-9751-54915131EA04}" srcOrd="2" destOrd="0" parTransId="{1552125C-3A09-4989-A025-9D17B60E8962}" sibTransId="{62D47EE9-A2B0-475E-B9BD-EAB32CB3C643}"/>
    <dgm:cxn modelId="{2F165E2D-E56B-44ED-80E2-9BBA8C33BF6C}" srcId="{976C0F7D-1887-4D7E-9224-AE22D5B9D169}" destId="{2FC73298-108C-4617-BC13-FE2603AB6617}" srcOrd="6" destOrd="0" parTransId="{0979AC23-E2BC-42BB-B928-4981D2F9F43C}" sibTransId="{42026CDE-A35B-4A07-A18B-F28950811F7D}"/>
    <dgm:cxn modelId="{ECDAD263-2589-4763-8D4F-CF9CA07F434B}" srcId="{976C0F7D-1887-4D7E-9224-AE22D5B9D169}" destId="{F3845BA2-5001-4D58-BFBA-DC04426D11C8}" srcOrd="0" destOrd="0" parTransId="{946E700F-68A8-48F9-9C2E-AF718B7CEA70}" sibTransId="{7B784F9D-DA2A-4629-8768-7446D8237973}"/>
    <dgm:cxn modelId="{C338C344-8A53-4560-8FCD-1FE7A92C1D55}" type="presOf" srcId="{7B784F9D-DA2A-4629-8768-7446D8237973}" destId="{D6DB37E6-231B-4BC6-A702-785CFC3AC0EB}" srcOrd="0" destOrd="0" presId="urn:microsoft.com/office/officeart/2005/8/layout/bProcess4"/>
    <dgm:cxn modelId="{A155E16C-D840-4306-8573-D83D99F1FF83}" type="presOf" srcId="{61561093-6452-4001-BF5F-0F57B73C0C7F}" destId="{E1A78958-2283-4B6F-89CF-1DDAC85396FE}" srcOrd="0" destOrd="0" presId="urn:microsoft.com/office/officeart/2005/8/layout/bProcess4"/>
    <dgm:cxn modelId="{166E1980-EB2F-4878-922F-BC5AFD21131B}" type="presOf" srcId="{FFB5DCB5-CEEA-4512-9751-54915131EA04}" destId="{B0C8750C-E092-4F4E-B1CA-57E84E20CE9D}" srcOrd="0" destOrd="0" presId="urn:microsoft.com/office/officeart/2005/8/layout/bProcess4"/>
    <dgm:cxn modelId="{B3505782-44DC-401A-9982-317FDEF6AF43}" srcId="{976C0F7D-1887-4D7E-9224-AE22D5B9D169}" destId="{3CBBAAEC-69E5-4921-B17C-4D9BD05F86E5}" srcOrd="1" destOrd="0" parTransId="{C07D39C2-0683-4557-A96C-817BF4FF6EE8}" sibTransId="{C29D71E5-0AF6-416E-A0F0-3F06B154A11F}"/>
    <dgm:cxn modelId="{E53A1994-7DC2-46D4-A6E3-15B3E18D5EAA}" type="presOf" srcId="{3466917B-1D14-4F2E-AD68-8648EC3B3280}" destId="{42CAAFB2-F1D7-485C-9C78-75CF3069D1EB}" srcOrd="0" destOrd="0" presId="urn:microsoft.com/office/officeart/2005/8/layout/bProcess4"/>
    <dgm:cxn modelId="{2E4F97A4-AB1C-4B2A-973C-BBF039C2E8AA}" srcId="{976C0F7D-1887-4D7E-9224-AE22D5B9D169}" destId="{5D6C7D39-C4BD-4B75-91B0-FB47FE27C124}" srcOrd="4" destOrd="0" parTransId="{61A16AAD-56B7-4E9F-94E1-6AD56891A53A}" sibTransId="{87BAAA35-A4C2-4839-AD6C-3040AB4E2CAE}"/>
    <dgm:cxn modelId="{C9ED00AC-78EA-4C3A-AC2A-9A26E933CE56}" type="presOf" srcId="{DE374F20-3B09-461F-8BBF-7D5520C5996D}" destId="{DC0A68B4-4696-46F9-AAF5-1CFDDCDBFC3D}" srcOrd="0" destOrd="0" presId="urn:microsoft.com/office/officeart/2005/8/layout/bProcess4"/>
    <dgm:cxn modelId="{8E9687AD-2902-41D3-B920-EBF69978138B}" type="presOf" srcId="{C29D71E5-0AF6-416E-A0F0-3F06B154A11F}" destId="{A8C93141-9CAF-483F-BBBB-4E73149B7ABA}" srcOrd="0" destOrd="0" presId="urn:microsoft.com/office/officeart/2005/8/layout/bProcess4"/>
    <dgm:cxn modelId="{8B9256BC-1498-4E22-AF88-F689A1409EFF}" type="presOf" srcId="{5D5F3C90-2412-4094-AA18-51826B718BEF}" destId="{65348226-CEF6-4D31-A28F-C4F30A2F3E75}" srcOrd="0" destOrd="0" presId="urn:microsoft.com/office/officeart/2005/8/layout/bProcess4"/>
    <dgm:cxn modelId="{4FAB22BD-B5D0-485B-9A70-79FF4EE64252}" type="presOf" srcId="{2FC73298-108C-4617-BC13-FE2603AB6617}" destId="{F9346FF6-B985-47C2-8540-E31564A7A704}" srcOrd="0" destOrd="0" presId="urn:microsoft.com/office/officeart/2005/8/layout/bProcess4"/>
    <dgm:cxn modelId="{85D361C4-6A59-4CD9-B059-0FF2EC3EED3B}" type="presOf" srcId="{976C0F7D-1887-4D7E-9224-AE22D5B9D169}" destId="{78C1DF43-2478-4FA7-A894-12756ED992AD}" srcOrd="0" destOrd="0" presId="urn:microsoft.com/office/officeart/2005/8/layout/bProcess4"/>
    <dgm:cxn modelId="{D54E0EC9-D191-4F76-9120-A2E91B93CC2B}" type="presOf" srcId="{87BAAA35-A4C2-4839-AD6C-3040AB4E2CAE}" destId="{31FB6FF1-83D2-4D76-92A1-C9AA46718A2C}" srcOrd="0" destOrd="0" presId="urn:microsoft.com/office/officeart/2005/8/layout/bProcess4"/>
    <dgm:cxn modelId="{2EAE14CA-ADE4-4946-B327-E24FA3F7E6C0}" srcId="{976C0F7D-1887-4D7E-9224-AE22D5B9D169}" destId="{A0EFD4C9-2E22-4164-8C4A-A86498762022}" srcOrd="5" destOrd="0" parTransId="{A788C339-8F52-4D3F-9F22-0D1138E0B7C5}" sibTransId="{5D5F3C90-2412-4094-AA18-51826B718BEF}"/>
    <dgm:cxn modelId="{2DCFD7CF-64BE-4C1C-8E90-4CF3E8D9D983}" type="presOf" srcId="{A0EFD4C9-2E22-4164-8C4A-A86498762022}" destId="{3F20944A-50CF-4CB2-B22D-4EB9D55DF913}" srcOrd="0" destOrd="0" presId="urn:microsoft.com/office/officeart/2005/8/layout/bProcess4"/>
    <dgm:cxn modelId="{A847B3D2-1DF0-4090-AA47-0A6177B43AD3}" type="presOf" srcId="{3CBBAAEC-69E5-4921-B17C-4D9BD05F86E5}" destId="{4210F01F-6325-4BAD-9B8E-32F40C9F64B9}" srcOrd="0" destOrd="0" presId="urn:microsoft.com/office/officeart/2005/8/layout/bProcess4"/>
    <dgm:cxn modelId="{80FA47DE-4655-4FD2-BC12-858EE1B3363F}" type="presOf" srcId="{F3845BA2-5001-4D58-BFBA-DC04426D11C8}" destId="{AC863232-E023-4D87-BBD4-3D945301C077}" srcOrd="0" destOrd="0" presId="urn:microsoft.com/office/officeart/2005/8/layout/bProcess4"/>
    <dgm:cxn modelId="{794762DF-8EBA-4687-A5D4-3FE5CCB9EFB4}" type="presOf" srcId="{5D6C7D39-C4BD-4B75-91B0-FB47FE27C124}" destId="{ABAEA6B6-3330-415F-9689-523E684A87A2}" srcOrd="0" destOrd="0" presId="urn:microsoft.com/office/officeart/2005/8/layout/bProcess4"/>
    <dgm:cxn modelId="{58C1D7E3-5BB0-4D5C-9DDA-5314B85E703E}" type="presOf" srcId="{62D47EE9-A2B0-475E-B9BD-EAB32CB3C643}" destId="{B5AC6E1C-5A23-42D4-88CE-8262200383A3}" srcOrd="0" destOrd="0" presId="urn:microsoft.com/office/officeart/2005/8/layout/bProcess4"/>
    <dgm:cxn modelId="{61D801FC-26B0-42DB-B0EA-078E8377B0C3}" srcId="{976C0F7D-1887-4D7E-9224-AE22D5B9D169}" destId="{DE374F20-3B09-461F-8BBF-7D5520C5996D}" srcOrd="7" destOrd="0" parTransId="{C9B6C43F-9454-4C38-8EDE-CA28EF7A9CAF}" sibTransId="{EAEB2371-44A6-4560-985B-5DA349F9A0E4}"/>
    <dgm:cxn modelId="{CB76AFFF-EA51-4D09-8667-B89357DA90FF}" type="presOf" srcId="{42026CDE-A35B-4A07-A18B-F28950811F7D}" destId="{A51A1A4E-C236-453C-B324-5E12E7AF3DC4}" srcOrd="0" destOrd="0" presId="urn:microsoft.com/office/officeart/2005/8/layout/bProcess4"/>
    <dgm:cxn modelId="{59562AFC-0CB0-485B-BBBA-4B2C7864165D}" type="presParOf" srcId="{78C1DF43-2478-4FA7-A894-12756ED992AD}" destId="{D9CA8DEA-752D-487C-BA68-C4AE4F88047A}" srcOrd="0" destOrd="0" presId="urn:microsoft.com/office/officeart/2005/8/layout/bProcess4"/>
    <dgm:cxn modelId="{8595F6DB-8DC6-46BE-B6A6-96237DCF217B}" type="presParOf" srcId="{D9CA8DEA-752D-487C-BA68-C4AE4F88047A}" destId="{D3C14889-DE25-4723-9EAD-718142A8EF31}" srcOrd="0" destOrd="0" presId="urn:microsoft.com/office/officeart/2005/8/layout/bProcess4"/>
    <dgm:cxn modelId="{97DE09C4-5808-4A00-91F2-1BE6E2BD56E8}" type="presParOf" srcId="{D9CA8DEA-752D-487C-BA68-C4AE4F88047A}" destId="{AC863232-E023-4D87-BBD4-3D945301C077}" srcOrd="1" destOrd="0" presId="urn:microsoft.com/office/officeart/2005/8/layout/bProcess4"/>
    <dgm:cxn modelId="{76F8CB59-0A08-4A93-99C1-3D2E502242B3}" type="presParOf" srcId="{78C1DF43-2478-4FA7-A894-12756ED992AD}" destId="{D6DB37E6-231B-4BC6-A702-785CFC3AC0EB}" srcOrd="1" destOrd="0" presId="urn:microsoft.com/office/officeart/2005/8/layout/bProcess4"/>
    <dgm:cxn modelId="{60CA1A2A-FCFB-4F65-8D36-CAACDD9A6AD5}" type="presParOf" srcId="{78C1DF43-2478-4FA7-A894-12756ED992AD}" destId="{ED00CCAB-959F-434C-82DA-A3BA4DBE548B}" srcOrd="2" destOrd="0" presId="urn:microsoft.com/office/officeart/2005/8/layout/bProcess4"/>
    <dgm:cxn modelId="{ADE23704-58DE-418E-A665-BF9B5543D52A}" type="presParOf" srcId="{ED00CCAB-959F-434C-82DA-A3BA4DBE548B}" destId="{7800055D-5F10-4B3B-BFCF-17522D715C12}" srcOrd="0" destOrd="0" presId="urn:microsoft.com/office/officeart/2005/8/layout/bProcess4"/>
    <dgm:cxn modelId="{C0AEC6A8-849F-4FA2-8173-193E38024268}" type="presParOf" srcId="{ED00CCAB-959F-434C-82DA-A3BA4DBE548B}" destId="{4210F01F-6325-4BAD-9B8E-32F40C9F64B9}" srcOrd="1" destOrd="0" presId="urn:microsoft.com/office/officeart/2005/8/layout/bProcess4"/>
    <dgm:cxn modelId="{57172636-8D27-4DBA-90D3-5F57BBD5733B}" type="presParOf" srcId="{78C1DF43-2478-4FA7-A894-12756ED992AD}" destId="{A8C93141-9CAF-483F-BBBB-4E73149B7ABA}" srcOrd="3" destOrd="0" presId="urn:microsoft.com/office/officeart/2005/8/layout/bProcess4"/>
    <dgm:cxn modelId="{01A82776-D277-4C05-85A0-677DBB60FE80}" type="presParOf" srcId="{78C1DF43-2478-4FA7-A894-12756ED992AD}" destId="{BEB6BBEE-6FF8-4ECD-8C91-35C572A98827}" srcOrd="4" destOrd="0" presId="urn:microsoft.com/office/officeart/2005/8/layout/bProcess4"/>
    <dgm:cxn modelId="{714FA563-9368-4261-B238-FEE0A7A2B50D}" type="presParOf" srcId="{BEB6BBEE-6FF8-4ECD-8C91-35C572A98827}" destId="{D77407E0-B427-48A7-9344-1724579BF9CC}" srcOrd="0" destOrd="0" presId="urn:microsoft.com/office/officeart/2005/8/layout/bProcess4"/>
    <dgm:cxn modelId="{B798ACD6-FFA6-42F6-8FFC-5B0C6EA7B09B}" type="presParOf" srcId="{BEB6BBEE-6FF8-4ECD-8C91-35C572A98827}" destId="{B0C8750C-E092-4F4E-B1CA-57E84E20CE9D}" srcOrd="1" destOrd="0" presId="urn:microsoft.com/office/officeart/2005/8/layout/bProcess4"/>
    <dgm:cxn modelId="{70B201C9-49A4-42BC-BF75-3A7BB1D4CDA2}" type="presParOf" srcId="{78C1DF43-2478-4FA7-A894-12756ED992AD}" destId="{B5AC6E1C-5A23-42D4-88CE-8262200383A3}" srcOrd="5" destOrd="0" presId="urn:microsoft.com/office/officeart/2005/8/layout/bProcess4"/>
    <dgm:cxn modelId="{7E018226-8799-400E-A741-74B632D332D2}" type="presParOf" srcId="{78C1DF43-2478-4FA7-A894-12756ED992AD}" destId="{0F1A98DD-6D18-42A0-973C-2C6BF12C284B}" srcOrd="6" destOrd="0" presId="urn:microsoft.com/office/officeart/2005/8/layout/bProcess4"/>
    <dgm:cxn modelId="{90786E73-F967-4030-982E-36A1D69F4F8D}" type="presParOf" srcId="{0F1A98DD-6D18-42A0-973C-2C6BF12C284B}" destId="{A0D1D89A-0F16-401E-81A2-3BE5DD9BFDF3}" srcOrd="0" destOrd="0" presId="urn:microsoft.com/office/officeart/2005/8/layout/bProcess4"/>
    <dgm:cxn modelId="{B6BE99A4-A505-4B28-A745-674147BDF830}" type="presParOf" srcId="{0F1A98DD-6D18-42A0-973C-2C6BF12C284B}" destId="{E1A78958-2283-4B6F-89CF-1DDAC85396FE}" srcOrd="1" destOrd="0" presId="urn:microsoft.com/office/officeart/2005/8/layout/bProcess4"/>
    <dgm:cxn modelId="{9424F64B-BF7E-4F95-A326-B1CF57D42298}" type="presParOf" srcId="{78C1DF43-2478-4FA7-A894-12756ED992AD}" destId="{42CAAFB2-F1D7-485C-9C78-75CF3069D1EB}" srcOrd="7" destOrd="0" presId="urn:microsoft.com/office/officeart/2005/8/layout/bProcess4"/>
    <dgm:cxn modelId="{EBD904E0-E56E-40AE-AF18-CA60DD515F1F}" type="presParOf" srcId="{78C1DF43-2478-4FA7-A894-12756ED992AD}" destId="{AB170721-300D-4A55-9589-F785B8036F2D}" srcOrd="8" destOrd="0" presId="urn:microsoft.com/office/officeart/2005/8/layout/bProcess4"/>
    <dgm:cxn modelId="{8AC310D9-A287-4647-8B79-398B7CD8DE26}" type="presParOf" srcId="{AB170721-300D-4A55-9589-F785B8036F2D}" destId="{48874580-BA7A-45C7-81F9-7387D00322A3}" srcOrd="0" destOrd="0" presId="urn:microsoft.com/office/officeart/2005/8/layout/bProcess4"/>
    <dgm:cxn modelId="{FF946DDF-1A18-403E-9C8D-A01681A86E87}" type="presParOf" srcId="{AB170721-300D-4A55-9589-F785B8036F2D}" destId="{ABAEA6B6-3330-415F-9689-523E684A87A2}" srcOrd="1" destOrd="0" presId="urn:microsoft.com/office/officeart/2005/8/layout/bProcess4"/>
    <dgm:cxn modelId="{62260DF6-6880-4119-938A-E595A53EEA11}" type="presParOf" srcId="{78C1DF43-2478-4FA7-A894-12756ED992AD}" destId="{31FB6FF1-83D2-4D76-92A1-C9AA46718A2C}" srcOrd="9" destOrd="0" presId="urn:microsoft.com/office/officeart/2005/8/layout/bProcess4"/>
    <dgm:cxn modelId="{CAB880FB-9BD8-45CE-886F-C28FC7580673}" type="presParOf" srcId="{78C1DF43-2478-4FA7-A894-12756ED992AD}" destId="{F1EEF0EB-0E51-443B-9FAB-5C92BCF9BA9F}" srcOrd="10" destOrd="0" presId="urn:microsoft.com/office/officeart/2005/8/layout/bProcess4"/>
    <dgm:cxn modelId="{D4640793-C6D8-4C32-A359-3FCED442FE0F}" type="presParOf" srcId="{F1EEF0EB-0E51-443B-9FAB-5C92BCF9BA9F}" destId="{F7FA7961-8969-4B70-A9A4-4A654BD53531}" srcOrd="0" destOrd="0" presId="urn:microsoft.com/office/officeart/2005/8/layout/bProcess4"/>
    <dgm:cxn modelId="{28F0D9F6-A060-48E4-B6D5-465E2D49ADBD}" type="presParOf" srcId="{F1EEF0EB-0E51-443B-9FAB-5C92BCF9BA9F}" destId="{3F20944A-50CF-4CB2-B22D-4EB9D55DF913}" srcOrd="1" destOrd="0" presId="urn:microsoft.com/office/officeart/2005/8/layout/bProcess4"/>
    <dgm:cxn modelId="{84B91464-E16F-4AFA-9930-B0BD6E748EE0}" type="presParOf" srcId="{78C1DF43-2478-4FA7-A894-12756ED992AD}" destId="{65348226-CEF6-4D31-A28F-C4F30A2F3E75}" srcOrd="11" destOrd="0" presId="urn:microsoft.com/office/officeart/2005/8/layout/bProcess4"/>
    <dgm:cxn modelId="{48AA94C0-BA9F-4147-9E4F-80AE31A2582F}" type="presParOf" srcId="{78C1DF43-2478-4FA7-A894-12756ED992AD}" destId="{DE0675B1-E045-4273-99E9-76B88234BDBD}" srcOrd="12" destOrd="0" presId="urn:microsoft.com/office/officeart/2005/8/layout/bProcess4"/>
    <dgm:cxn modelId="{6068E6E1-9842-46E4-895D-00FF27F3A05B}" type="presParOf" srcId="{DE0675B1-E045-4273-99E9-76B88234BDBD}" destId="{6D0EC925-6BAC-4ACE-9120-F7D73363CB9F}" srcOrd="0" destOrd="0" presId="urn:microsoft.com/office/officeart/2005/8/layout/bProcess4"/>
    <dgm:cxn modelId="{4A47CA58-895B-4372-A218-CF95319979C0}" type="presParOf" srcId="{DE0675B1-E045-4273-99E9-76B88234BDBD}" destId="{F9346FF6-B985-47C2-8540-E31564A7A704}" srcOrd="1" destOrd="0" presId="urn:microsoft.com/office/officeart/2005/8/layout/bProcess4"/>
    <dgm:cxn modelId="{18A227D8-E4E6-40CE-BBA8-ACBCE80DDDA5}" type="presParOf" srcId="{78C1DF43-2478-4FA7-A894-12756ED992AD}" destId="{A51A1A4E-C236-453C-B324-5E12E7AF3DC4}" srcOrd="13" destOrd="0" presId="urn:microsoft.com/office/officeart/2005/8/layout/bProcess4"/>
    <dgm:cxn modelId="{29829610-A8A8-4B78-BCFA-228365AF50E3}" type="presParOf" srcId="{78C1DF43-2478-4FA7-A894-12756ED992AD}" destId="{13DD7C49-3D96-49B8-9CFB-B3BD955276F5}" srcOrd="14" destOrd="0" presId="urn:microsoft.com/office/officeart/2005/8/layout/bProcess4"/>
    <dgm:cxn modelId="{F480899A-8119-4F52-BF49-55C0F4945CF6}" type="presParOf" srcId="{13DD7C49-3D96-49B8-9CFB-B3BD955276F5}" destId="{C3A68F1F-CC92-4552-8CD8-8A1BF868C494}" srcOrd="0" destOrd="0" presId="urn:microsoft.com/office/officeart/2005/8/layout/bProcess4"/>
    <dgm:cxn modelId="{63C15DE0-BAA3-4AE4-9356-4E79D4D70E2D}" type="presParOf" srcId="{13DD7C49-3D96-49B8-9CFB-B3BD955276F5}" destId="{DC0A68B4-4696-46F9-AAF5-1CFDDCDBFC3D}"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E240C5-4A9E-44EB-9CFB-1FF90876615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A68123DB-A181-44F1-9066-02BEE1113AF1}">
      <dgm:prSet phldrT="[Text]"/>
      <dgm:spPr/>
      <dgm:t>
        <a:bodyPr/>
        <a:lstStyle/>
        <a:p>
          <a:r>
            <a:rPr lang="en-GB" dirty="0"/>
            <a:t> Pandas DataFrame analysed for missing values and type</a:t>
          </a:r>
        </a:p>
      </dgm:t>
    </dgm:pt>
    <dgm:pt modelId="{26A5A474-1F21-4A1F-ABAE-A4420BD4EC2D}" type="parTrans" cxnId="{449154ED-CF89-434D-8018-DA7C15D90519}">
      <dgm:prSet/>
      <dgm:spPr/>
      <dgm:t>
        <a:bodyPr/>
        <a:lstStyle/>
        <a:p>
          <a:endParaRPr lang="en-GB"/>
        </a:p>
      </dgm:t>
    </dgm:pt>
    <dgm:pt modelId="{00A1904E-306F-4965-A7F5-54ACA1C7CC61}" type="sibTrans" cxnId="{449154ED-CF89-434D-8018-DA7C15D90519}">
      <dgm:prSet/>
      <dgm:spPr/>
      <dgm:t>
        <a:bodyPr/>
        <a:lstStyle/>
        <a:p>
          <a:endParaRPr lang="en-GB"/>
        </a:p>
      </dgm:t>
    </dgm:pt>
    <dgm:pt modelId="{1E98098C-E65F-4330-9903-1C26E6C85BEA}">
      <dgm:prSet phldrT="[Text]"/>
      <dgm:spPr/>
      <dgm:t>
        <a:bodyPr/>
        <a:lstStyle/>
        <a:p>
          <a:r>
            <a:rPr lang="en-GB" dirty="0"/>
            <a:t>The number of landing outcomes were captured by raw type </a:t>
          </a:r>
        </a:p>
      </dgm:t>
    </dgm:pt>
    <dgm:pt modelId="{57F2EBB9-A19E-44CD-AEEF-E957653F62A2}" type="parTrans" cxnId="{BF9838B3-7A81-43A1-9F44-40AF4B368231}">
      <dgm:prSet/>
      <dgm:spPr/>
      <dgm:t>
        <a:bodyPr/>
        <a:lstStyle/>
        <a:p>
          <a:endParaRPr lang="en-GB"/>
        </a:p>
      </dgm:t>
    </dgm:pt>
    <dgm:pt modelId="{9338CA5B-929C-4902-8806-1FCCBD366EA2}" type="sibTrans" cxnId="{BF9838B3-7A81-43A1-9F44-40AF4B368231}">
      <dgm:prSet/>
      <dgm:spPr/>
      <dgm:t>
        <a:bodyPr/>
        <a:lstStyle/>
        <a:p>
          <a:endParaRPr lang="en-GB"/>
        </a:p>
      </dgm:t>
    </dgm:pt>
    <dgm:pt modelId="{55625B62-6096-4DFD-8753-F7634BCAD2D3}">
      <dgm:prSet phldrT="[Text]"/>
      <dgm:spPr/>
      <dgm:t>
        <a:bodyPr/>
        <a:lstStyle/>
        <a:p>
          <a:r>
            <a:rPr lang="en-GB" dirty="0"/>
            <a:t>Outcome types were classified as success or failure</a:t>
          </a:r>
        </a:p>
      </dgm:t>
    </dgm:pt>
    <dgm:pt modelId="{91B9AB4C-D078-45C6-8419-90FC4DAB1B89}" type="parTrans" cxnId="{6CE78486-4163-40AD-A0D0-9A0F0CAEDDBD}">
      <dgm:prSet/>
      <dgm:spPr/>
      <dgm:t>
        <a:bodyPr/>
        <a:lstStyle/>
        <a:p>
          <a:endParaRPr lang="en-GB"/>
        </a:p>
      </dgm:t>
    </dgm:pt>
    <dgm:pt modelId="{525D737C-DAA1-414F-B343-1958C5D6D50A}" type="sibTrans" cxnId="{6CE78486-4163-40AD-A0D0-9A0F0CAEDDBD}">
      <dgm:prSet/>
      <dgm:spPr/>
      <dgm:t>
        <a:bodyPr/>
        <a:lstStyle/>
        <a:p>
          <a:endParaRPr lang="en-GB"/>
        </a:p>
      </dgm:t>
    </dgm:pt>
    <dgm:pt modelId="{737DAEBC-8E5B-4D1B-BF2C-F98D6FF931DC}">
      <dgm:prSet phldrT="[Text]"/>
      <dgm:spPr/>
      <dgm:t>
        <a:bodyPr/>
        <a:lstStyle/>
        <a:p>
          <a:r>
            <a:rPr lang="en-GB" dirty="0"/>
            <a:t>Class column added to the DataFrame indicating outcome</a:t>
          </a:r>
        </a:p>
      </dgm:t>
    </dgm:pt>
    <dgm:pt modelId="{F73385B0-A8B7-4976-8ACD-53E56B8A6A19}" type="parTrans" cxnId="{F5B37A4A-6135-4977-9B3A-480968E30879}">
      <dgm:prSet/>
      <dgm:spPr/>
      <dgm:t>
        <a:bodyPr/>
        <a:lstStyle/>
        <a:p>
          <a:endParaRPr lang="en-GB"/>
        </a:p>
      </dgm:t>
    </dgm:pt>
    <dgm:pt modelId="{0CF6BF31-AEF6-496B-A600-CBBC017543E3}" type="sibTrans" cxnId="{F5B37A4A-6135-4977-9B3A-480968E30879}">
      <dgm:prSet/>
      <dgm:spPr/>
      <dgm:t>
        <a:bodyPr/>
        <a:lstStyle/>
        <a:p>
          <a:endParaRPr lang="en-GB"/>
        </a:p>
      </dgm:t>
    </dgm:pt>
    <dgm:pt modelId="{DBED7C10-6AE2-4C5E-B5FF-615D6619E1C9}" type="pres">
      <dgm:prSet presAssocID="{E1E240C5-4A9E-44EB-9CFB-1FF90876615C}" presName="Name0" presStyleCnt="0">
        <dgm:presLayoutVars>
          <dgm:dir/>
          <dgm:resizeHandles/>
        </dgm:presLayoutVars>
      </dgm:prSet>
      <dgm:spPr/>
    </dgm:pt>
    <dgm:pt modelId="{1D804CDB-16BB-4C24-8489-1CE2A2BC70CB}" type="pres">
      <dgm:prSet presAssocID="{A68123DB-A181-44F1-9066-02BEE1113AF1}" presName="compNode" presStyleCnt="0"/>
      <dgm:spPr/>
    </dgm:pt>
    <dgm:pt modelId="{E68E17F6-87B3-4252-9F08-AA17EFBF6780}" type="pres">
      <dgm:prSet presAssocID="{A68123DB-A181-44F1-9066-02BEE1113AF1}" presName="dummyConnPt" presStyleCnt="0"/>
      <dgm:spPr/>
    </dgm:pt>
    <dgm:pt modelId="{76A743A4-3AC7-46DA-8B17-8B0D76B9EF3D}" type="pres">
      <dgm:prSet presAssocID="{A68123DB-A181-44F1-9066-02BEE1113AF1}" presName="node" presStyleLbl="node1" presStyleIdx="0" presStyleCnt="4">
        <dgm:presLayoutVars>
          <dgm:bulletEnabled val="1"/>
        </dgm:presLayoutVars>
      </dgm:prSet>
      <dgm:spPr/>
    </dgm:pt>
    <dgm:pt modelId="{F104EFB4-E965-4E9B-AFE8-3EF63501C66B}" type="pres">
      <dgm:prSet presAssocID="{00A1904E-306F-4965-A7F5-54ACA1C7CC61}" presName="sibTrans" presStyleLbl="bgSibTrans2D1" presStyleIdx="0" presStyleCnt="3"/>
      <dgm:spPr/>
    </dgm:pt>
    <dgm:pt modelId="{2B061B3A-F642-46B1-A784-11C341D9DA71}" type="pres">
      <dgm:prSet presAssocID="{1E98098C-E65F-4330-9903-1C26E6C85BEA}" presName="compNode" presStyleCnt="0"/>
      <dgm:spPr/>
    </dgm:pt>
    <dgm:pt modelId="{9041EE3A-C48B-404F-9D6B-3D25859EB359}" type="pres">
      <dgm:prSet presAssocID="{1E98098C-E65F-4330-9903-1C26E6C85BEA}" presName="dummyConnPt" presStyleCnt="0"/>
      <dgm:spPr/>
    </dgm:pt>
    <dgm:pt modelId="{D3D4BCFD-6BAE-4D11-8B6E-C8F91882A82A}" type="pres">
      <dgm:prSet presAssocID="{1E98098C-E65F-4330-9903-1C26E6C85BEA}" presName="node" presStyleLbl="node1" presStyleIdx="1" presStyleCnt="4">
        <dgm:presLayoutVars>
          <dgm:bulletEnabled val="1"/>
        </dgm:presLayoutVars>
      </dgm:prSet>
      <dgm:spPr/>
    </dgm:pt>
    <dgm:pt modelId="{5FE825FC-809B-4A34-9091-CEB368202A71}" type="pres">
      <dgm:prSet presAssocID="{9338CA5B-929C-4902-8806-1FCCBD366EA2}" presName="sibTrans" presStyleLbl="bgSibTrans2D1" presStyleIdx="1" presStyleCnt="3"/>
      <dgm:spPr/>
    </dgm:pt>
    <dgm:pt modelId="{14C463E9-07E4-4571-BA49-E987A3891863}" type="pres">
      <dgm:prSet presAssocID="{55625B62-6096-4DFD-8753-F7634BCAD2D3}" presName="compNode" presStyleCnt="0"/>
      <dgm:spPr/>
    </dgm:pt>
    <dgm:pt modelId="{647C5F6D-7E19-4F09-9F29-266CFFF1BF8A}" type="pres">
      <dgm:prSet presAssocID="{55625B62-6096-4DFD-8753-F7634BCAD2D3}" presName="dummyConnPt" presStyleCnt="0"/>
      <dgm:spPr/>
    </dgm:pt>
    <dgm:pt modelId="{0D4C665B-F4DE-4387-93F3-4294EFDEF56F}" type="pres">
      <dgm:prSet presAssocID="{55625B62-6096-4DFD-8753-F7634BCAD2D3}" presName="node" presStyleLbl="node1" presStyleIdx="2" presStyleCnt="4">
        <dgm:presLayoutVars>
          <dgm:bulletEnabled val="1"/>
        </dgm:presLayoutVars>
      </dgm:prSet>
      <dgm:spPr/>
    </dgm:pt>
    <dgm:pt modelId="{0B489BDF-21D0-40CF-B2A4-716D34E35071}" type="pres">
      <dgm:prSet presAssocID="{525D737C-DAA1-414F-B343-1958C5D6D50A}" presName="sibTrans" presStyleLbl="bgSibTrans2D1" presStyleIdx="2" presStyleCnt="3"/>
      <dgm:spPr/>
    </dgm:pt>
    <dgm:pt modelId="{431717CA-9B6E-42C8-B0D4-E99E1F84505C}" type="pres">
      <dgm:prSet presAssocID="{737DAEBC-8E5B-4D1B-BF2C-F98D6FF931DC}" presName="compNode" presStyleCnt="0"/>
      <dgm:spPr/>
    </dgm:pt>
    <dgm:pt modelId="{1BDF90EF-E74F-420F-989A-0BC4C0778649}" type="pres">
      <dgm:prSet presAssocID="{737DAEBC-8E5B-4D1B-BF2C-F98D6FF931DC}" presName="dummyConnPt" presStyleCnt="0"/>
      <dgm:spPr/>
    </dgm:pt>
    <dgm:pt modelId="{457332DD-3250-4365-8E68-114D2062FC20}" type="pres">
      <dgm:prSet presAssocID="{737DAEBC-8E5B-4D1B-BF2C-F98D6FF931DC}" presName="node" presStyleLbl="node1" presStyleIdx="3" presStyleCnt="4">
        <dgm:presLayoutVars>
          <dgm:bulletEnabled val="1"/>
        </dgm:presLayoutVars>
      </dgm:prSet>
      <dgm:spPr/>
    </dgm:pt>
  </dgm:ptLst>
  <dgm:cxnLst>
    <dgm:cxn modelId="{A2D3891D-0B2A-4428-8FF5-9D074D03ADC7}" type="presOf" srcId="{00A1904E-306F-4965-A7F5-54ACA1C7CC61}" destId="{F104EFB4-E965-4E9B-AFE8-3EF63501C66B}" srcOrd="0" destOrd="0" presId="urn:microsoft.com/office/officeart/2005/8/layout/bProcess4"/>
    <dgm:cxn modelId="{4049043E-7993-4DD8-B5F5-FAA299D61E77}" type="presOf" srcId="{525D737C-DAA1-414F-B343-1958C5D6D50A}" destId="{0B489BDF-21D0-40CF-B2A4-716D34E35071}" srcOrd="0" destOrd="0" presId="urn:microsoft.com/office/officeart/2005/8/layout/bProcess4"/>
    <dgm:cxn modelId="{36CEA13F-B9EA-405A-9237-7C71020A1392}" type="presOf" srcId="{1E98098C-E65F-4330-9903-1C26E6C85BEA}" destId="{D3D4BCFD-6BAE-4D11-8B6E-C8F91882A82A}" srcOrd="0" destOrd="0" presId="urn:microsoft.com/office/officeart/2005/8/layout/bProcess4"/>
    <dgm:cxn modelId="{F5B37A4A-6135-4977-9B3A-480968E30879}" srcId="{E1E240C5-4A9E-44EB-9CFB-1FF90876615C}" destId="{737DAEBC-8E5B-4D1B-BF2C-F98D6FF931DC}" srcOrd="3" destOrd="0" parTransId="{F73385B0-A8B7-4976-8ACD-53E56B8A6A19}" sibTransId="{0CF6BF31-AEF6-496B-A600-CBBC017543E3}"/>
    <dgm:cxn modelId="{FA5CA053-E385-47B2-9D00-AF6E921870EC}" type="presOf" srcId="{737DAEBC-8E5B-4D1B-BF2C-F98D6FF931DC}" destId="{457332DD-3250-4365-8E68-114D2062FC20}" srcOrd="0" destOrd="0" presId="urn:microsoft.com/office/officeart/2005/8/layout/bProcess4"/>
    <dgm:cxn modelId="{6CE78486-4163-40AD-A0D0-9A0F0CAEDDBD}" srcId="{E1E240C5-4A9E-44EB-9CFB-1FF90876615C}" destId="{55625B62-6096-4DFD-8753-F7634BCAD2D3}" srcOrd="2" destOrd="0" parTransId="{91B9AB4C-D078-45C6-8419-90FC4DAB1B89}" sibTransId="{525D737C-DAA1-414F-B343-1958C5D6D50A}"/>
    <dgm:cxn modelId="{9C0521B0-69F8-4A21-AF73-2CD643AE239F}" type="presOf" srcId="{9338CA5B-929C-4902-8806-1FCCBD366EA2}" destId="{5FE825FC-809B-4A34-9091-CEB368202A71}" srcOrd="0" destOrd="0" presId="urn:microsoft.com/office/officeart/2005/8/layout/bProcess4"/>
    <dgm:cxn modelId="{BF9838B3-7A81-43A1-9F44-40AF4B368231}" srcId="{E1E240C5-4A9E-44EB-9CFB-1FF90876615C}" destId="{1E98098C-E65F-4330-9903-1C26E6C85BEA}" srcOrd="1" destOrd="0" parTransId="{57F2EBB9-A19E-44CD-AEEF-E957653F62A2}" sibTransId="{9338CA5B-929C-4902-8806-1FCCBD366EA2}"/>
    <dgm:cxn modelId="{75DEA6B7-ED7A-49AF-B294-23C4A8503784}" type="presOf" srcId="{E1E240C5-4A9E-44EB-9CFB-1FF90876615C}" destId="{DBED7C10-6AE2-4C5E-B5FF-615D6619E1C9}" srcOrd="0" destOrd="0" presId="urn:microsoft.com/office/officeart/2005/8/layout/bProcess4"/>
    <dgm:cxn modelId="{27606BD6-8C56-4C15-8A72-3CD2325DFA68}" type="presOf" srcId="{55625B62-6096-4DFD-8753-F7634BCAD2D3}" destId="{0D4C665B-F4DE-4387-93F3-4294EFDEF56F}" srcOrd="0" destOrd="0" presId="urn:microsoft.com/office/officeart/2005/8/layout/bProcess4"/>
    <dgm:cxn modelId="{449154ED-CF89-434D-8018-DA7C15D90519}" srcId="{E1E240C5-4A9E-44EB-9CFB-1FF90876615C}" destId="{A68123DB-A181-44F1-9066-02BEE1113AF1}" srcOrd="0" destOrd="0" parTransId="{26A5A474-1F21-4A1F-ABAE-A4420BD4EC2D}" sibTransId="{00A1904E-306F-4965-A7F5-54ACA1C7CC61}"/>
    <dgm:cxn modelId="{A277D0ED-7929-4C03-BD7E-6407EB2BCCF1}" type="presOf" srcId="{A68123DB-A181-44F1-9066-02BEE1113AF1}" destId="{76A743A4-3AC7-46DA-8B17-8B0D76B9EF3D}" srcOrd="0" destOrd="0" presId="urn:microsoft.com/office/officeart/2005/8/layout/bProcess4"/>
    <dgm:cxn modelId="{BFA6D0DF-7A84-4A27-92C4-5521C72C48DA}" type="presParOf" srcId="{DBED7C10-6AE2-4C5E-B5FF-615D6619E1C9}" destId="{1D804CDB-16BB-4C24-8489-1CE2A2BC70CB}" srcOrd="0" destOrd="0" presId="urn:microsoft.com/office/officeart/2005/8/layout/bProcess4"/>
    <dgm:cxn modelId="{00B7A327-BB59-4634-83E8-B06B90C71C01}" type="presParOf" srcId="{1D804CDB-16BB-4C24-8489-1CE2A2BC70CB}" destId="{E68E17F6-87B3-4252-9F08-AA17EFBF6780}" srcOrd="0" destOrd="0" presId="urn:microsoft.com/office/officeart/2005/8/layout/bProcess4"/>
    <dgm:cxn modelId="{D1F34269-80D4-4EB2-97D7-AB9CBE84718D}" type="presParOf" srcId="{1D804CDB-16BB-4C24-8489-1CE2A2BC70CB}" destId="{76A743A4-3AC7-46DA-8B17-8B0D76B9EF3D}" srcOrd="1" destOrd="0" presId="urn:microsoft.com/office/officeart/2005/8/layout/bProcess4"/>
    <dgm:cxn modelId="{DEB0A97C-0FA3-47D5-817D-9D061BB39486}" type="presParOf" srcId="{DBED7C10-6AE2-4C5E-B5FF-615D6619E1C9}" destId="{F104EFB4-E965-4E9B-AFE8-3EF63501C66B}" srcOrd="1" destOrd="0" presId="urn:microsoft.com/office/officeart/2005/8/layout/bProcess4"/>
    <dgm:cxn modelId="{8A546CAD-9A46-4061-B5A6-1CA7590FFBE5}" type="presParOf" srcId="{DBED7C10-6AE2-4C5E-B5FF-615D6619E1C9}" destId="{2B061B3A-F642-46B1-A784-11C341D9DA71}" srcOrd="2" destOrd="0" presId="urn:microsoft.com/office/officeart/2005/8/layout/bProcess4"/>
    <dgm:cxn modelId="{C286E961-515D-4F4A-B3E8-BB67191BFF27}" type="presParOf" srcId="{2B061B3A-F642-46B1-A784-11C341D9DA71}" destId="{9041EE3A-C48B-404F-9D6B-3D25859EB359}" srcOrd="0" destOrd="0" presId="urn:microsoft.com/office/officeart/2005/8/layout/bProcess4"/>
    <dgm:cxn modelId="{C966E711-DFFA-436D-835B-290E73FE0AE8}" type="presParOf" srcId="{2B061B3A-F642-46B1-A784-11C341D9DA71}" destId="{D3D4BCFD-6BAE-4D11-8B6E-C8F91882A82A}" srcOrd="1" destOrd="0" presId="urn:microsoft.com/office/officeart/2005/8/layout/bProcess4"/>
    <dgm:cxn modelId="{2A04B466-0E2E-4864-8B13-CB72E22338AD}" type="presParOf" srcId="{DBED7C10-6AE2-4C5E-B5FF-615D6619E1C9}" destId="{5FE825FC-809B-4A34-9091-CEB368202A71}" srcOrd="3" destOrd="0" presId="urn:microsoft.com/office/officeart/2005/8/layout/bProcess4"/>
    <dgm:cxn modelId="{C153470B-32F1-478F-8687-125DE133C6F1}" type="presParOf" srcId="{DBED7C10-6AE2-4C5E-B5FF-615D6619E1C9}" destId="{14C463E9-07E4-4571-BA49-E987A3891863}" srcOrd="4" destOrd="0" presId="urn:microsoft.com/office/officeart/2005/8/layout/bProcess4"/>
    <dgm:cxn modelId="{FB897EFA-DD28-4016-B058-034669D63E38}" type="presParOf" srcId="{14C463E9-07E4-4571-BA49-E987A3891863}" destId="{647C5F6D-7E19-4F09-9F29-266CFFF1BF8A}" srcOrd="0" destOrd="0" presId="urn:microsoft.com/office/officeart/2005/8/layout/bProcess4"/>
    <dgm:cxn modelId="{23943F3E-E3F9-4203-8ACD-52003043723F}" type="presParOf" srcId="{14C463E9-07E4-4571-BA49-E987A3891863}" destId="{0D4C665B-F4DE-4387-93F3-4294EFDEF56F}" srcOrd="1" destOrd="0" presId="urn:microsoft.com/office/officeart/2005/8/layout/bProcess4"/>
    <dgm:cxn modelId="{426F72F9-CC2A-4A18-885D-8EA6DE8B2187}" type="presParOf" srcId="{DBED7C10-6AE2-4C5E-B5FF-615D6619E1C9}" destId="{0B489BDF-21D0-40CF-B2A4-716D34E35071}" srcOrd="5" destOrd="0" presId="urn:microsoft.com/office/officeart/2005/8/layout/bProcess4"/>
    <dgm:cxn modelId="{4748C675-0340-4BDD-AE46-1FEF2BD97DFC}" type="presParOf" srcId="{DBED7C10-6AE2-4C5E-B5FF-615D6619E1C9}" destId="{431717CA-9B6E-42C8-B0D4-E99E1F84505C}" srcOrd="6" destOrd="0" presId="urn:microsoft.com/office/officeart/2005/8/layout/bProcess4"/>
    <dgm:cxn modelId="{1D6BA43F-F1C5-466D-835D-BFA8582EEA33}" type="presParOf" srcId="{431717CA-9B6E-42C8-B0D4-E99E1F84505C}" destId="{1BDF90EF-E74F-420F-989A-0BC4C0778649}" srcOrd="0" destOrd="0" presId="urn:microsoft.com/office/officeart/2005/8/layout/bProcess4"/>
    <dgm:cxn modelId="{E05D78D5-421A-4F6A-94E0-AB6B31C15D9C}" type="presParOf" srcId="{431717CA-9B6E-42C8-B0D4-E99E1F84505C}" destId="{457332DD-3250-4365-8E68-114D2062FC20}"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25AB52-EEA6-46A8-952C-A2EADA61A5BB}"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805EDB67-8117-4ED1-8D6F-9E801A2D890B}">
      <dgm:prSet phldrT="[Text]"/>
      <dgm:spPr/>
      <dgm:t>
        <a:bodyPr/>
        <a:lstStyle/>
        <a:p>
          <a:r>
            <a:rPr lang="en-GB" dirty="0"/>
            <a:t>Imported SpaceX results data set</a:t>
          </a:r>
        </a:p>
      </dgm:t>
    </dgm:pt>
    <dgm:pt modelId="{10B7BD3B-DE4A-4771-949E-A4E0FA96D3F6}" type="parTrans" cxnId="{3DB7A32B-9BFD-4445-9610-4BD607558715}">
      <dgm:prSet/>
      <dgm:spPr/>
      <dgm:t>
        <a:bodyPr/>
        <a:lstStyle/>
        <a:p>
          <a:endParaRPr lang="en-GB"/>
        </a:p>
      </dgm:t>
    </dgm:pt>
    <dgm:pt modelId="{050B5466-36D8-47A2-8F05-813A4466B4D2}" type="sibTrans" cxnId="{3DB7A32B-9BFD-4445-9610-4BD607558715}">
      <dgm:prSet/>
      <dgm:spPr/>
      <dgm:t>
        <a:bodyPr/>
        <a:lstStyle/>
        <a:p>
          <a:endParaRPr lang="en-GB"/>
        </a:p>
      </dgm:t>
    </dgm:pt>
    <dgm:pt modelId="{7EAC3733-43A7-43D0-9C00-7966737923EC}">
      <dgm:prSet phldrT="[Text]"/>
      <dgm:spPr/>
      <dgm:t>
        <a:bodyPr/>
        <a:lstStyle/>
        <a:p>
          <a:r>
            <a:rPr lang="en-GB" dirty="0"/>
            <a:t>Separated the Classification (results) data</a:t>
          </a:r>
        </a:p>
      </dgm:t>
    </dgm:pt>
    <dgm:pt modelId="{738EA4A6-30DC-4595-AA30-3F6E5FBA23EC}" type="parTrans" cxnId="{87A4E256-7104-4D4A-AFF0-0B059E2AB113}">
      <dgm:prSet/>
      <dgm:spPr/>
      <dgm:t>
        <a:bodyPr/>
        <a:lstStyle/>
        <a:p>
          <a:endParaRPr lang="en-GB"/>
        </a:p>
      </dgm:t>
    </dgm:pt>
    <dgm:pt modelId="{63CAAAE3-A152-4AA8-B711-41A303C2749A}" type="sibTrans" cxnId="{87A4E256-7104-4D4A-AFF0-0B059E2AB113}">
      <dgm:prSet/>
      <dgm:spPr/>
      <dgm:t>
        <a:bodyPr/>
        <a:lstStyle/>
        <a:p>
          <a:endParaRPr lang="en-GB"/>
        </a:p>
      </dgm:t>
    </dgm:pt>
    <dgm:pt modelId="{CE1E139A-E863-4F5D-A55D-D2AC69D74BA1}">
      <dgm:prSet phldrT="[Text]"/>
      <dgm:spPr/>
      <dgm:t>
        <a:bodyPr/>
        <a:lstStyle/>
        <a:p>
          <a:r>
            <a:rPr lang="en-GB" dirty="0"/>
            <a:t>Imported SpaceX One-Hot Encoded data set </a:t>
          </a:r>
        </a:p>
      </dgm:t>
    </dgm:pt>
    <dgm:pt modelId="{B18D067C-E494-40CE-AF96-BC8E0D7FFE01}" type="parTrans" cxnId="{AD71B0D5-E0A3-4080-AE59-87BA95253066}">
      <dgm:prSet/>
      <dgm:spPr/>
      <dgm:t>
        <a:bodyPr/>
        <a:lstStyle/>
        <a:p>
          <a:endParaRPr lang="en-GB"/>
        </a:p>
      </dgm:t>
    </dgm:pt>
    <dgm:pt modelId="{F8928313-C06E-45F0-967B-37DF3187CCF6}" type="sibTrans" cxnId="{AD71B0D5-E0A3-4080-AE59-87BA95253066}">
      <dgm:prSet/>
      <dgm:spPr/>
      <dgm:t>
        <a:bodyPr/>
        <a:lstStyle/>
        <a:p>
          <a:endParaRPr lang="en-GB"/>
        </a:p>
      </dgm:t>
    </dgm:pt>
    <dgm:pt modelId="{189F1E7C-C2DB-4521-80A6-7710692092EE}">
      <dgm:prSet phldrT="[Text]"/>
      <dgm:spPr/>
      <dgm:t>
        <a:bodyPr/>
        <a:lstStyle/>
        <a:p>
          <a:r>
            <a:rPr lang="en-GB" dirty="0"/>
            <a:t>Standardised the One-Hot Encoded data set (</a:t>
          </a:r>
          <a:r>
            <a:rPr lang="en-GB" dirty="0" err="1"/>
            <a:t>StandardScaler</a:t>
          </a:r>
          <a:r>
            <a:rPr lang="en-GB" dirty="0"/>
            <a:t>)</a:t>
          </a:r>
        </a:p>
      </dgm:t>
    </dgm:pt>
    <dgm:pt modelId="{4BD3BA87-3D51-4610-A803-D71F11ADA40C}" type="parTrans" cxnId="{0749AF59-C242-456C-A8E5-A20B3BD11C34}">
      <dgm:prSet/>
      <dgm:spPr/>
      <dgm:t>
        <a:bodyPr/>
        <a:lstStyle/>
        <a:p>
          <a:endParaRPr lang="en-GB"/>
        </a:p>
      </dgm:t>
    </dgm:pt>
    <dgm:pt modelId="{2BF4A785-354F-4649-A7DB-BE5A8D5FF6A3}" type="sibTrans" cxnId="{0749AF59-C242-456C-A8E5-A20B3BD11C34}">
      <dgm:prSet/>
      <dgm:spPr/>
      <dgm:t>
        <a:bodyPr/>
        <a:lstStyle/>
        <a:p>
          <a:endParaRPr lang="en-GB"/>
        </a:p>
      </dgm:t>
    </dgm:pt>
    <dgm:pt modelId="{F831D724-3553-4047-B901-DA53D358E8BD}">
      <dgm:prSet phldrT="[Text]"/>
      <dgm:spPr/>
      <dgm:t>
        <a:bodyPr/>
        <a:lstStyle/>
        <a:p>
          <a:r>
            <a:rPr lang="en-GB" dirty="0"/>
            <a:t>Separated data into training and testing sets (</a:t>
          </a:r>
          <a:r>
            <a:rPr lang="en-GB" dirty="0" err="1"/>
            <a:t>train_test_split</a:t>
          </a:r>
          <a:r>
            <a:rPr lang="en-GB" dirty="0"/>
            <a:t>)</a:t>
          </a:r>
        </a:p>
      </dgm:t>
    </dgm:pt>
    <dgm:pt modelId="{A962092C-7ABE-4A5A-8241-A2618FF50485}" type="parTrans" cxnId="{34A2F945-1FE4-46D2-AAF1-A41A2C87452C}">
      <dgm:prSet/>
      <dgm:spPr/>
      <dgm:t>
        <a:bodyPr/>
        <a:lstStyle/>
        <a:p>
          <a:endParaRPr lang="en-GB"/>
        </a:p>
      </dgm:t>
    </dgm:pt>
    <dgm:pt modelId="{9A1017B0-8E3B-4BBF-A97B-B3B08EFEB791}" type="sibTrans" cxnId="{34A2F945-1FE4-46D2-AAF1-A41A2C87452C}">
      <dgm:prSet/>
      <dgm:spPr/>
      <dgm:t>
        <a:bodyPr/>
        <a:lstStyle/>
        <a:p>
          <a:endParaRPr lang="en-GB"/>
        </a:p>
      </dgm:t>
    </dgm:pt>
    <dgm:pt modelId="{A53EF2BA-E8F9-49A8-ABB6-3A9105756815}">
      <dgm:prSet phldrT="[Text]"/>
      <dgm:spPr/>
      <dgm:t>
        <a:bodyPr/>
        <a:lstStyle/>
        <a:p>
          <a:r>
            <a:rPr lang="en-GB" dirty="0"/>
            <a:t>Determined best </a:t>
          </a:r>
          <a:r>
            <a:rPr lang="en-GB" dirty="0" err="1"/>
            <a:t>hyperparamers</a:t>
          </a:r>
          <a:r>
            <a:rPr lang="en-GB" dirty="0"/>
            <a:t> for models (</a:t>
          </a:r>
          <a:r>
            <a:rPr lang="en-GB" dirty="0" err="1"/>
            <a:t>GridSearchCV</a:t>
          </a:r>
          <a:r>
            <a:rPr lang="en-GB" dirty="0"/>
            <a:t>)</a:t>
          </a:r>
        </a:p>
      </dgm:t>
    </dgm:pt>
    <dgm:pt modelId="{D045D642-95D4-4E28-A10B-67F7A8E2AE08}" type="parTrans" cxnId="{A74453AB-9DC8-4B8E-BEB8-C1E666A20759}">
      <dgm:prSet/>
      <dgm:spPr/>
      <dgm:t>
        <a:bodyPr/>
        <a:lstStyle/>
        <a:p>
          <a:endParaRPr lang="en-GB"/>
        </a:p>
      </dgm:t>
    </dgm:pt>
    <dgm:pt modelId="{10D33F45-2D8D-4CA1-B210-699602B9D5DE}" type="sibTrans" cxnId="{A74453AB-9DC8-4B8E-BEB8-C1E666A20759}">
      <dgm:prSet/>
      <dgm:spPr/>
      <dgm:t>
        <a:bodyPr/>
        <a:lstStyle/>
        <a:p>
          <a:endParaRPr lang="en-GB"/>
        </a:p>
      </dgm:t>
    </dgm:pt>
    <dgm:pt modelId="{5218FCA8-DD78-4E55-AE5F-A5199C846FDF}">
      <dgm:prSet phldrT="[Text]"/>
      <dgm:spPr/>
      <dgm:t>
        <a:bodyPr/>
        <a:lstStyle/>
        <a:p>
          <a:r>
            <a:rPr lang="en-GB" dirty="0"/>
            <a:t>Fit and scored all models</a:t>
          </a:r>
        </a:p>
      </dgm:t>
    </dgm:pt>
    <dgm:pt modelId="{1E044BC3-86F7-4042-96A5-656ABAC29FEF}" type="parTrans" cxnId="{DA560C9E-6920-4D57-A09F-860BCD122539}">
      <dgm:prSet/>
      <dgm:spPr/>
      <dgm:t>
        <a:bodyPr/>
        <a:lstStyle/>
        <a:p>
          <a:endParaRPr lang="en-GB"/>
        </a:p>
      </dgm:t>
    </dgm:pt>
    <dgm:pt modelId="{563DA15D-D966-4B86-ADF3-ADA33EA1D73B}" type="sibTrans" cxnId="{DA560C9E-6920-4D57-A09F-860BCD122539}">
      <dgm:prSet/>
      <dgm:spPr/>
      <dgm:t>
        <a:bodyPr/>
        <a:lstStyle/>
        <a:p>
          <a:endParaRPr lang="en-GB"/>
        </a:p>
      </dgm:t>
    </dgm:pt>
    <dgm:pt modelId="{BF823463-308D-4E75-A9BE-0DBE9B0F866D}">
      <dgm:prSet phldrT="[Text]"/>
      <dgm:spPr/>
      <dgm:t>
        <a:bodyPr/>
        <a:lstStyle/>
        <a:p>
          <a:r>
            <a:rPr lang="en-GB" dirty="0"/>
            <a:t>Generated a Confusion Matrix for all models</a:t>
          </a:r>
        </a:p>
      </dgm:t>
    </dgm:pt>
    <dgm:pt modelId="{526A8998-80CA-4EC3-9EF0-88FCC3BB4848}" type="parTrans" cxnId="{69B186AB-67E0-4D4C-BC71-9FB541CD4A4B}">
      <dgm:prSet/>
      <dgm:spPr/>
      <dgm:t>
        <a:bodyPr/>
        <a:lstStyle/>
        <a:p>
          <a:endParaRPr lang="en-GB"/>
        </a:p>
      </dgm:t>
    </dgm:pt>
    <dgm:pt modelId="{6C8BA99F-2F41-41AF-B584-2B30712764B7}" type="sibTrans" cxnId="{69B186AB-67E0-4D4C-BC71-9FB541CD4A4B}">
      <dgm:prSet/>
      <dgm:spPr/>
      <dgm:t>
        <a:bodyPr/>
        <a:lstStyle/>
        <a:p>
          <a:endParaRPr lang="en-GB"/>
        </a:p>
      </dgm:t>
    </dgm:pt>
    <dgm:pt modelId="{8EE56F90-A7B2-464E-87DF-3F46B9CF9339}">
      <dgm:prSet phldrT="[Text]"/>
      <dgm:spPr/>
      <dgm:t>
        <a:bodyPr/>
        <a:lstStyle/>
        <a:p>
          <a:r>
            <a:rPr lang="en-GB" dirty="0"/>
            <a:t>Identified best model from score (Decision Tree Classifier) </a:t>
          </a:r>
        </a:p>
      </dgm:t>
    </dgm:pt>
    <dgm:pt modelId="{B16E75F4-C3DA-458B-941A-977C6CA2FDF2}" type="parTrans" cxnId="{16CC3E14-6B9D-4B7C-8288-44D101536DC3}">
      <dgm:prSet/>
      <dgm:spPr/>
      <dgm:t>
        <a:bodyPr/>
        <a:lstStyle/>
        <a:p>
          <a:endParaRPr lang="en-GB"/>
        </a:p>
      </dgm:t>
    </dgm:pt>
    <dgm:pt modelId="{02D0FD06-C570-4A9E-88FB-FA86E743AAE0}" type="sibTrans" cxnId="{16CC3E14-6B9D-4B7C-8288-44D101536DC3}">
      <dgm:prSet/>
      <dgm:spPr/>
      <dgm:t>
        <a:bodyPr/>
        <a:lstStyle/>
        <a:p>
          <a:endParaRPr lang="en-GB"/>
        </a:p>
      </dgm:t>
    </dgm:pt>
    <dgm:pt modelId="{24372184-4883-40B8-B1B1-8AD5873BCC30}" type="pres">
      <dgm:prSet presAssocID="{C125AB52-EEA6-46A8-952C-A2EADA61A5BB}" presName="Name0" presStyleCnt="0">
        <dgm:presLayoutVars>
          <dgm:dir/>
          <dgm:resizeHandles/>
        </dgm:presLayoutVars>
      </dgm:prSet>
      <dgm:spPr/>
    </dgm:pt>
    <dgm:pt modelId="{A685DDCE-9BF8-46F7-A542-F55A35C457BA}" type="pres">
      <dgm:prSet presAssocID="{805EDB67-8117-4ED1-8D6F-9E801A2D890B}" presName="compNode" presStyleCnt="0"/>
      <dgm:spPr/>
    </dgm:pt>
    <dgm:pt modelId="{451128FC-2022-45DC-9172-C41BD5DE9B1D}" type="pres">
      <dgm:prSet presAssocID="{805EDB67-8117-4ED1-8D6F-9E801A2D890B}" presName="dummyConnPt" presStyleCnt="0"/>
      <dgm:spPr/>
    </dgm:pt>
    <dgm:pt modelId="{2A882C02-C71B-470E-B2E5-68571263927C}" type="pres">
      <dgm:prSet presAssocID="{805EDB67-8117-4ED1-8D6F-9E801A2D890B}" presName="node" presStyleLbl="node1" presStyleIdx="0" presStyleCnt="9" custScaleX="135881" custScaleY="100058" custLinFactNeighborX="-2317" custLinFactNeighborY="14640">
        <dgm:presLayoutVars>
          <dgm:bulletEnabled val="1"/>
        </dgm:presLayoutVars>
      </dgm:prSet>
      <dgm:spPr/>
    </dgm:pt>
    <dgm:pt modelId="{F26EFA1C-9F25-44CE-95AF-A986AE5D81BE}" type="pres">
      <dgm:prSet presAssocID="{050B5466-36D8-47A2-8F05-813A4466B4D2}" presName="sibTrans" presStyleLbl="bgSibTrans2D1" presStyleIdx="0" presStyleCnt="8"/>
      <dgm:spPr/>
    </dgm:pt>
    <dgm:pt modelId="{88835578-B719-43F3-9C25-744D9EDE085D}" type="pres">
      <dgm:prSet presAssocID="{CE1E139A-E863-4F5D-A55D-D2AC69D74BA1}" presName="compNode" presStyleCnt="0"/>
      <dgm:spPr/>
    </dgm:pt>
    <dgm:pt modelId="{FFC0E0C1-A6C4-411F-B753-CE7DE99D80EA}" type="pres">
      <dgm:prSet presAssocID="{CE1E139A-E863-4F5D-A55D-D2AC69D74BA1}" presName="dummyConnPt" presStyleCnt="0"/>
      <dgm:spPr/>
    </dgm:pt>
    <dgm:pt modelId="{A76B83D7-0C39-43A8-87BB-BBEFE98B9B4B}" type="pres">
      <dgm:prSet presAssocID="{CE1E139A-E863-4F5D-A55D-D2AC69D74BA1}" presName="node" presStyleLbl="node1" presStyleIdx="1" presStyleCnt="9" custScaleX="135881" custScaleY="100058" custLinFactNeighborX="-2317" custLinFactNeighborY="14640">
        <dgm:presLayoutVars>
          <dgm:bulletEnabled val="1"/>
        </dgm:presLayoutVars>
      </dgm:prSet>
      <dgm:spPr/>
    </dgm:pt>
    <dgm:pt modelId="{0DE09B19-141D-4FC5-9EFB-AF0610C29F43}" type="pres">
      <dgm:prSet presAssocID="{F8928313-C06E-45F0-967B-37DF3187CCF6}" presName="sibTrans" presStyleLbl="bgSibTrans2D1" presStyleIdx="1" presStyleCnt="8"/>
      <dgm:spPr/>
    </dgm:pt>
    <dgm:pt modelId="{58F705E2-2209-46A8-8000-19EAAD7977C8}" type="pres">
      <dgm:prSet presAssocID="{7EAC3733-43A7-43D0-9C00-7966737923EC}" presName="compNode" presStyleCnt="0"/>
      <dgm:spPr/>
    </dgm:pt>
    <dgm:pt modelId="{41BD682F-0B71-45CC-ADEA-81BE0FEC9CD3}" type="pres">
      <dgm:prSet presAssocID="{7EAC3733-43A7-43D0-9C00-7966737923EC}" presName="dummyConnPt" presStyleCnt="0"/>
      <dgm:spPr/>
    </dgm:pt>
    <dgm:pt modelId="{2CB8C398-EE26-41C1-8798-F0E9A20678BC}" type="pres">
      <dgm:prSet presAssocID="{7EAC3733-43A7-43D0-9C00-7966737923EC}" presName="node" presStyleLbl="node1" presStyleIdx="2" presStyleCnt="9" custScaleX="135881" custScaleY="100058" custLinFactNeighborX="-2317" custLinFactNeighborY="14640">
        <dgm:presLayoutVars>
          <dgm:bulletEnabled val="1"/>
        </dgm:presLayoutVars>
      </dgm:prSet>
      <dgm:spPr/>
    </dgm:pt>
    <dgm:pt modelId="{33855CB7-9936-423B-A65C-4F7014523964}" type="pres">
      <dgm:prSet presAssocID="{63CAAAE3-A152-4AA8-B711-41A303C2749A}" presName="sibTrans" presStyleLbl="bgSibTrans2D1" presStyleIdx="2" presStyleCnt="8"/>
      <dgm:spPr/>
    </dgm:pt>
    <dgm:pt modelId="{6296D9C9-BEC0-4C57-94E3-352311BFA960}" type="pres">
      <dgm:prSet presAssocID="{189F1E7C-C2DB-4521-80A6-7710692092EE}" presName="compNode" presStyleCnt="0"/>
      <dgm:spPr/>
    </dgm:pt>
    <dgm:pt modelId="{4D51DD3F-8276-49EE-AB7E-637F7E83429E}" type="pres">
      <dgm:prSet presAssocID="{189F1E7C-C2DB-4521-80A6-7710692092EE}" presName="dummyConnPt" presStyleCnt="0"/>
      <dgm:spPr/>
    </dgm:pt>
    <dgm:pt modelId="{663B19ED-9CE6-4D73-8C87-7ED3CFD8894C}" type="pres">
      <dgm:prSet presAssocID="{189F1E7C-C2DB-4521-80A6-7710692092EE}" presName="node" presStyleLbl="node1" presStyleIdx="3" presStyleCnt="9" custScaleX="135881" custScaleY="100058" custLinFactNeighborX="-2317" custLinFactNeighborY="14640">
        <dgm:presLayoutVars>
          <dgm:bulletEnabled val="1"/>
        </dgm:presLayoutVars>
      </dgm:prSet>
      <dgm:spPr/>
    </dgm:pt>
    <dgm:pt modelId="{8D351B3C-82EC-431D-AE4E-EC4B36BDDE3C}" type="pres">
      <dgm:prSet presAssocID="{2BF4A785-354F-4649-A7DB-BE5A8D5FF6A3}" presName="sibTrans" presStyleLbl="bgSibTrans2D1" presStyleIdx="3" presStyleCnt="8"/>
      <dgm:spPr/>
    </dgm:pt>
    <dgm:pt modelId="{AC84586A-AFD2-4F10-9833-EE3A60DA181E}" type="pres">
      <dgm:prSet presAssocID="{F831D724-3553-4047-B901-DA53D358E8BD}" presName="compNode" presStyleCnt="0"/>
      <dgm:spPr/>
    </dgm:pt>
    <dgm:pt modelId="{0BFC45B0-E07E-4F0C-A43D-D134D8EFB168}" type="pres">
      <dgm:prSet presAssocID="{F831D724-3553-4047-B901-DA53D358E8BD}" presName="dummyConnPt" presStyleCnt="0"/>
      <dgm:spPr/>
    </dgm:pt>
    <dgm:pt modelId="{856EF39A-EA6E-4DBC-A463-B4BA87A20384}" type="pres">
      <dgm:prSet presAssocID="{F831D724-3553-4047-B901-DA53D358E8BD}" presName="node" presStyleLbl="node1" presStyleIdx="4" presStyleCnt="9" custScaleX="135881" custScaleY="100058" custLinFactNeighborX="-2317" custLinFactNeighborY="14640">
        <dgm:presLayoutVars>
          <dgm:bulletEnabled val="1"/>
        </dgm:presLayoutVars>
      </dgm:prSet>
      <dgm:spPr/>
    </dgm:pt>
    <dgm:pt modelId="{097D76F8-B0E2-4E80-80CD-74B520BD54C9}" type="pres">
      <dgm:prSet presAssocID="{9A1017B0-8E3B-4BBF-A97B-B3B08EFEB791}" presName="sibTrans" presStyleLbl="bgSibTrans2D1" presStyleIdx="4" presStyleCnt="8"/>
      <dgm:spPr/>
    </dgm:pt>
    <dgm:pt modelId="{D5C457EC-EE2D-47BB-805A-6F6B918401CC}" type="pres">
      <dgm:prSet presAssocID="{A53EF2BA-E8F9-49A8-ABB6-3A9105756815}" presName="compNode" presStyleCnt="0"/>
      <dgm:spPr/>
    </dgm:pt>
    <dgm:pt modelId="{9A765F11-B8BC-4EDD-8328-BB9FBCCA7E91}" type="pres">
      <dgm:prSet presAssocID="{A53EF2BA-E8F9-49A8-ABB6-3A9105756815}" presName="dummyConnPt" presStyleCnt="0"/>
      <dgm:spPr/>
    </dgm:pt>
    <dgm:pt modelId="{5279774D-74BB-4525-9590-B2BF4654EBA8}" type="pres">
      <dgm:prSet presAssocID="{A53EF2BA-E8F9-49A8-ABB6-3A9105756815}" presName="node" presStyleLbl="node1" presStyleIdx="5" presStyleCnt="9" custScaleX="135881" custScaleY="100058" custLinFactNeighborX="-2317" custLinFactNeighborY="14640">
        <dgm:presLayoutVars>
          <dgm:bulletEnabled val="1"/>
        </dgm:presLayoutVars>
      </dgm:prSet>
      <dgm:spPr/>
    </dgm:pt>
    <dgm:pt modelId="{9B31B68F-6430-4E11-821F-E26CE25B6AAC}" type="pres">
      <dgm:prSet presAssocID="{10D33F45-2D8D-4CA1-B210-699602B9D5DE}" presName="sibTrans" presStyleLbl="bgSibTrans2D1" presStyleIdx="5" presStyleCnt="8"/>
      <dgm:spPr/>
    </dgm:pt>
    <dgm:pt modelId="{B99EF785-7809-4706-9827-4846ACE43685}" type="pres">
      <dgm:prSet presAssocID="{5218FCA8-DD78-4E55-AE5F-A5199C846FDF}" presName="compNode" presStyleCnt="0"/>
      <dgm:spPr/>
    </dgm:pt>
    <dgm:pt modelId="{407AA533-0742-483E-AF9F-DF066D3796E0}" type="pres">
      <dgm:prSet presAssocID="{5218FCA8-DD78-4E55-AE5F-A5199C846FDF}" presName="dummyConnPt" presStyleCnt="0"/>
      <dgm:spPr/>
    </dgm:pt>
    <dgm:pt modelId="{646AD88C-FA86-46ED-A571-33BB0E5A73DF}" type="pres">
      <dgm:prSet presAssocID="{5218FCA8-DD78-4E55-AE5F-A5199C846FDF}" presName="node" presStyleLbl="node1" presStyleIdx="6" presStyleCnt="9" custScaleX="135881" custScaleY="100058" custLinFactNeighborX="-2317" custLinFactNeighborY="14640">
        <dgm:presLayoutVars>
          <dgm:bulletEnabled val="1"/>
        </dgm:presLayoutVars>
      </dgm:prSet>
      <dgm:spPr/>
    </dgm:pt>
    <dgm:pt modelId="{58C252B9-2831-4906-990B-C063280C1723}" type="pres">
      <dgm:prSet presAssocID="{563DA15D-D966-4B86-ADF3-ADA33EA1D73B}" presName="sibTrans" presStyleLbl="bgSibTrans2D1" presStyleIdx="6" presStyleCnt="8"/>
      <dgm:spPr/>
    </dgm:pt>
    <dgm:pt modelId="{1A9D7482-555C-4DB3-943E-DD73CB19544B}" type="pres">
      <dgm:prSet presAssocID="{BF823463-308D-4E75-A9BE-0DBE9B0F866D}" presName="compNode" presStyleCnt="0"/>
      <dgm:spPr/>
    </dgm:pt>
    <dgm:pt modelId="{467E5CFB-6E19-453A-8137-1337413B7083}" type="pres">
      <dgm:prSet presAssocID="{BF823463-308D-4E75-A9BE-0DBE9B0F866D}" presName="dummyConnPt" presStyleCnt="0"/>
      <dgm:spPr/>
    </dgm:pt>
    <dgm:pt modelId="{6655F773-0219-4E4B-811D-661ABF9AA212}" type="pres">
      <dgm:prSet presAssocID="{BF823463-308D-4E75-A9BE-0DBE9B0F866D}" presName="node" presStyleLbl="node1" presStyleIdx="7" presStyleCnt="9" custScaleX="135881" custScaleY="100058" custLinFactNeighborX="-2317" custLinFactNeighborY="14640">
        <dgm:presLayoutVars>
          <dgm:bulletEnabled val="1"/>
        </dgm:presLayoutVars>
      </dgm:prSet>
      <dgm:spPr/>
    </dgm:pt>
    <dgm:pt modelId="{6293FB24-B667-4178-917C-52B82483278F}" type="pres">
      <dgm:prSet presAssocID="{6C8BA99F-2F41-41AF-B584-2B30712764B7}" presName="sibTrans" presStyleLbl="bgSibTrans2D1" presStyleIdx="7" presStyleCnt="8"/>
      <dgm:spPr/>
    </dgm:pt>
    <dgm:pt modelId="{34838109-ACFE-4691-AFE4-A31F4C9C74B9}" type="pres">
      <dgm:prSet presAssocID="{8EE56F90-A7B2-464E-87DF-3F46B9CF9339}" presName="compNode" presStyleCnt="0"/>
      <dgm:spPr/>
    </dgm:pt>
    <dgm:pt modelId="{74944046-E6C1-419F-A90F-5AA0752454A2}" type="pres">
      <dgm:prSet presAssocID="{8EE56F90-A7B2-464E-87DF-3F46B9CF9339}" presName="dummyConnPt" presStyleCnt="0"/>
      <dgm:spPr/>
    </dgm:pt>
    <dgm:pt modelId="{8A7B718C-91BE-4636-90F7-34EF7D3E54E2}" type="pres">
      <dgm:prSet presAssocID="{8EE56F90-A7B2-464E-87DF-3F46B9CF9339}" presName="node" presStyleLbl="node1" presStyleIdx="8" presStyleCnt="9" custScaleX="135881" custScaleY="100058" custLinFactNeighborX="-2317" custLinFactNeighborY="14640">
        <dgm:presLayoutVars>
          <dgm:bulletEnabled val="1"/>
        </dgm:presLayoutVars>
      </dgm:prSet>
      <dgm:spPr/>
    </dgm:pt>
  </dgm:ptLst>
  <dgm:cxnLst>
    <dgm:cxn modelId="{16CC3E14-6B9D-4B7C-8288-44D101536DC3}" srcId="{C125AB52-EEA6-46A8-952C-A2EADA61A5BB}" destId="{8EE56F90-A7B2-464E-87DF-3F46B9CF9339}" srcOrd="8" destOrd="0" parTransId="{B16E75F4-C3DA-458B-941A-977C6CA2FDF2}" sibTransId="{02D0FD06-C570-4A9E-88FB-FA86E743AAE0}"/>
    <dgm:cxn modelId="{94F8371F-0740-482A-BA7F-2999A2F66BFC}" type="presOf" srcId="{63CAAAE3-A152-4AA8-B711-41A303C2749A}" destId="{33855CB7-9936-423B-A65C-4F7014523964}" srcOrd="0" destOrd="0" presId="urn:microsoft.com/office/officeart/2005/8/layout/bProcess4"/>
    <dgm:cxn modelId="{3DB7A32B-9BFD-4445-9610-4BD607558715}" srcId="{C125AB52-EEA6-46A8-952C-A2EADA61A5BB}" destId="{805EDB67-8117-4ED1-8D6F-9E801A2D890B}" srcOrd="0" destOrd="0" parTransId="{10B7BD3B-DE4A-4771-949E-A4E0FA96D3F6}" sibTransId="{050B5466-36D8-47A2-8F05-813A4466B4D2}"/>
    <dgm:cxn modelId="{C3B52A32-C764-45B1-B609-46110060C32D}" type="presOf" srcId="{10D33F45-2D8D-4CA1-B210-699602B9D5DE}" destId="{9B31B68F-6430-4E11-821F-E26CE25B6AAC}" srcOrd="0" destOrd="0" presId="urn:microsoft.com/office/officeart/2005/8/layout/bProcess4"/>
    <dgm:cxn modelId="{0A28E13D-8373-4899-A601-495E3C8AF6E6}" type="presOf" srcId="{7EAC3733-43A7-43D0-9C00-7966737923EC}" destId="{2CB8C398-EE26-41C1-8798-F0E9A20678BC}" srcOrd="0" destOrd="0" presId="urn:microsoft.com/office/officeart/2005/8/layout/bProcess4"/>
    <dgm:cxn modelId="{4EEFC640-F565-49DA-AA5B-CD86E2934928}" type="presOf" srcId="{5218FCA8-DD78-4E55-AE5F-A5199C846FDF}" destId="{646AD88C-FA86-46ED-A571-33BB0E5A73DF}" srcOrd="0" destOrd="0" presId="urn:microsoft.com/office/officeart/2005/8/layout/bProcess4"/>
    <dgm:cxn modelId="{34A2F945-1FE4-46D2-AAF1-A41A2C87452C}" srcId="{C125AB52-EEA6-46A8-952C-A2EADA61A5BB}" destId="{F831D724-3553-4047-B901-DA53D358E8BD}" srcOrd="4" destOrd="0" parTransId="{A962092C-7ABE-4A5A-8241-A2618FF50485}" sibTransId="{9A1017B0-8E3B-4BBF-A97B-B3B08EFEB791}"/>
    <dgm:cxn modelId="{502A6A6D-1DD1-4F5B-B48A-06BCBBBC637E}" type="presOf" srcId="{8EE56F90-A7B2-464E-87DF-3F46B9CF9339}" destId="{8A7B718C-91BE-4636-90F7-34EF7D3E54E2}" srcOrd="0" destOrd="0" presId="urn:microsoft.com/office/officeart/2005/8/layout/bProcess4"/>
    <dgm:cxn modelId="{2E68C96F-3A0C-4276-99B3-1AFA7C3DB946}" type="presOf" srcId="{A53EF2BA-E8F9-49A8-ABB6-3A9105756815}" destId="{5279774D-74BB-4525-9590-B2BF4654EBA8}" srcOrd="0" destOrd="0" presId="urn:microsoft.com/office/officeart/2005/8/layout/bProcess4"/>
    <dgm:cxn modelId="{6A454A50-FB8A-4FFA-B4F7-C4B0D3FACCA1}" type="presOf" srcId="{6C8BA99F-2F41-41AF-B584-2B30712764B7}" destId="{6293FB24-B667-4178-917C-52B82483278F}" srcOrd="0" destOrd="0" presId="urn:microsoft.com/office/officeart/2005/8/layout/bProcess4"/>
    <dgm:cxn modelId="{87A4E256-7104-4D4A-AFF0-0B059E2AB113}" srcId="{C125AB52-EEA6-46A8-952C-A2EADA61A5BB}" destId="{7EAC3733-43A7-43D0-9C00-7966737923EC}" srcOrd="2" destOrd="0" parTransId="{738EA4A6-30DC-4595-AA30-3F6E5FBA23EC}" sibTransId="{63CAAAE3-A152-4AA8-B711-41A303C2749A}"/>
    <dgm:cxn modelId="{89F33759-DE85-4A67-9796-8CFAB9EE2F7F}" type="presOf" srcId="{9A1017B0-8E3B-4BBF-A97B-B3B08EFEB791}" destId="{097D76F8-B0E2-4E80-80CD-74B520BD54C9}" srcOrd="0" destOrd="0" presId="urn:microsoft.com/office/officeart/2005/8/layout/bProcess4"/>
    <dgm:cxn modelId="{0749AF59-C242-456C-A8E5-A20B3BD11C34}" srcId="{C125AB52-EEA6-46A8-952C-A2EADA61A5BB}" destId="{189F1E7C-C2DB-4521-80A6-7710692092EE}" srcOrd="3" destOrd="0" parTransId="{4BD3BA87-3D51-4610-A803-D71F11ADA40C}" sibTransId="{2BF4A785-354F-4649-A7DB-BE5A8D5FF6A3}"/>
    <dgm:cxn modelId="{163EC17E-4218-4504-AF18-D97099656868}" type="presOf" srcId="{805EDB67-8117-4ED1-8D6F-9E801A2D890B}" destId="{2A882C02-C71B-470E-B2E5-68571263927C}" srcOrd="0" destOrd="0" presId="urn:microsoft.com/office/officeart/2005/8/layout/bProcess4"/>
    <dgm:cxn modelId="{E6C66C81-39FE-42E8-9A3B-DEF28877B3A3}" type="presOf" srcId="{C125AB52-EEA6-46A8-952C-A2EADA61A5BB}" destId="{24372184-4883-40B8-B1B1-8AD5873BCC30}" srcOrd="0" destOrd="0" presId="urn:microsoft.com/office/officeart/2005/8/layout/bProcess4"/>
    <dgm:cxn modelId="{C2E40F8F-63B4-4BF3-8D66-BC0715980792}" type="presOf" srcId="{050B5466-36D8-47A2-8F05-813A4466B4D2}" destId="{F26EFA1C-9F25-44CE-95AF-A986AE5D81BE}" srcOrd="0" destOrd="0" presId="urn:microsoft.com/office/officeart/2005/8/layout/bProcess4"/>
    <dgm:cxn modelId="{DA560C9E-6920-4D57-A09F-860BCD122539}" srcId="{C125AB52-EEA6-46A8-952C-A2EADA61A5BB}" destId="{5218FCA8-DD78-4E55-AE5F-A5199C846FDF}" srcOrd="6" destOrd="0" parTransId="{1E044BC3-86F7-4042-96A5-656ABAC29FEF}" sibTransId="{563DA15D-D966-4B86-ADF3-ADA33EA1D73B}"/>
    <dgm:cxn modelId="{A74453AB-9DC8-4B8E-BEB8-C1E666A20759}" srcId="{C125AB52-EEA6-46A8-952C-A2EADA61A5BB}" destId="{A53EF2BA-E8F9-49A8-ABB6-3A9105756815}" srcOrd="5" destOrd="0" parTransId="{D045D642-95D4-4E28-A10B-67F7A8E2AE08}" sibTransId="{10D33F45-2D8D-4CA1-B210-699602B9D5DE}"/>
    <dgm:cxn modelId="{69B186AB-67E0-4D4C-BC71-9FB541CD4A4B}" srcId="{C125AB52-EEA6-46A8-952C-A2EADA61A5BB}" destId="{BF823463-308D-4E75-A9BE-0DBE9B0F866D}" srcOrd="7" destOrd="0" parTransId="{526A8998-80CA-4EC3-9EF0-88FCC3BB4848}" sibTransId="{6C8BA99F-2F41-41AF-B584-2B30712764B7}"/>
    <dgm:cxn modelId="{764458B8-7B48-499C-8CBA-A12B8EBEBB2A}" type="presOf" srcId="{2BF4A785-354F-4649-A7DB-BE5A8D5FF6A3}" destId="{8D351B3C-82EC-431D-AE4E-EC4B36BDDE3C}" srcOrd="0" destOrd="0" presId="urn:microsoft.com/office/officeart/2005/8/layout/bProcess4"/>
    <dgm:cxn modelId="{D0DB79C1-9745-4C17-9141-07ADC7BCDA8D}" type="presOf" srcId="{BF823463-308D-4E75-A9BE-0DBE9B0F866D}" destId="{6655F773-0219-4E4B-811D-661ABF9AA212}" srcOrd="0" destOrd="0" presId="urn:microsoft.com/office/officeart/2005/8/layout/bProcess4"/>
    <dgm:cxn modelId="{8A2AFFC6-6F68-4FE9-9D44-0E9CB2CA5C7B}" type="presOf" srcId="{F831D724-3553-4047-B901-DA53D358E8BD}" destId="{856EF39A-EA6E-4DBC-A463-B4BA87A20384}" srcOrd="0" destOrd="0" presId="urn:microsoft.com/office/officeart/2005/8/layout/bProcess4"/>
    <dgm:cxn modelId="{D23EF7CF-C950-448B-8437-FC192373811C}" type="presOf" srcId="{CE1E139A-E863-4F5D-A55D-D2AC69D74BA1}" destId="{A76B83D7-0C39-43A8-87BB-BBEFE98B9B4B}" srcOrd="0" destOrd="0" presId="urn:microsoft.com/office/officeart/2005/8/layout/bProcess4"/>
    <dgm:cxn modelId="{AD71B0D5-E0A3-4080-AE59-87BA95253066}" srcId="{C125AB52-EEA6-46A8-952C-A2EADA61A5BB}" destId="{CE1E139A-E863-4F5D-A55D-D2AC69D74BA1}" srcOrd="1" destOrd="0" parTransId="{B18D067C-E494-40CE-AF96-BC8E0D7FFE01}" sibTransId="{F8928313-C06E-45F0-967B-37DF3187CCF6}"/>
    <dgm:cxn modelId="{9B5257E2-3CB9-484D-A257-78E116C27473}" type="presOf" srcId="{F8928313-C06E-45F0-967B-37DF3187CCF6}" destId="{0DE09B19-141D-4FC5-9EFB-AF0610C29F43}" srcOrd="0" destOrd="0" presId="urn:microsoft.com/office/officeart/2005/8/layout/bProcess4"/>
    <dgm:cxn modelId="{DADD4DFB-F034-4056-8540-999370CD6E71}" type="presOf" srcId="{189F1E7C-C2DB-4521-80A6-7710692092EE}" destId="{663B19ED-9CE6-4D73-8C87-7ED3CFD8894C}" srcOrd="0" destOrd="0" presId="urn:microsoft.com/office/officeart/2005/8/layout/bProcess4"/>
    <dgm:cxn modelId="{691FAEFE-D5CD-448D-BA89-AB750C9AA31E}" type="presOf" srcId="{563DA15D-D966-4B86-ADF3-ADA33EA1D73B}" destId="{58C252B9-2831-4906-990B-C063280C1723}" srcOrd="0" destOrd="0" presId="urn:microsoft.com/office/officeart/2005/8/layout/bProcess4"/>
    <dgm:cxn modelId="{9B0DBAF1-7F8E-43D5-B8ED-1314C70283FF}" type="presParOf" srcId="{24372184-4883-40B8-B1B1-8AD5873BCC30}" destId="{A685DDCE-9BF8-46F7-A542-F55A35C457BA}" srcOrd="0" destOrd="0" presId="urn:microsoft.com/office/officeart/2005/8/layout/bProcess4"/>
    <dgm:cxn modelId="{9271BCA7-E9E5-4498-BCDA-108C1A0B75C0}" type="presParOf" srcId="{A685DDCE-9BF8-46F7-A542-F55A35C457BA}" destId="{451128FC-2022-45DC-9172-C41BD5DE9B1D}" srcOrd="0" destOrd="0" presId="urn:microsoft.com/office/officeart/2005/8/layout/bProcess4"/>
    <dgm:cxn modelId="{606528ED-C8DE-4FBB-91D3-3D5CF924127F}" type="presParOf" srcId="{A685DDCE-9BF8-46F7-A542-F55A35C457BA}" destId="{2A882C02-C71B-470E-B2E5-68571263927C}" srcOrd="1" destOrd="0" presId="urn:microsoft.com/office/officeart/2005/8/layout/bProcess4"/>
    <dgm:cxn modelId="{E744E7F1-22FA-4F41-A312-759060B4F9CA}" type="presParOf" srcId="{24372184-4883-40B8-B1B1-8AD5873BCC30}" destId="{F26EFA1C-9F25-44CE-95AF-A986AE5D81BE}" srcOrd="1" destOrd="0" presId="urn:microsoft.com/office/officeart/2005/8/layout/bProcess4"/>
    <dgm:cxn modelId="{1B644CA4-B792-4AB8-92E6-519CF7C5D4F2}" type="presParOf" srcId="{24372184-4883-40B8-B1B1-8AD5873BCC30}" destId="{88835578-B719-43F3-9C25-744D9EDE085D}" srcOrd="2" destOrd="0" presId="urn:microsoft.com/office/officeart/2005/8/layout/bProcess4"/>
    <dgm:cxn modelId="{436B5763-C206-426A-990B-BBE96D554B21}" type="presParOf" srcId="{88835578-B719-43F3-9C25-744D9EDE085D}" destId="{FFC0E0C1-A6C4-411F-B753-CE7DE99D80EA}" srcOrd="0" destOrd="0" presId="urn:microsoft.com/office/officeart/2005/8/layout/bProcess4"/>
    <dgm:cxn modelId="{783FE05F-EAD3-4682-8210-C4A03141F1B8}" type="presParOf" srcId="{88835578-B719-43F3-9C25-744D9EDE085D}" destId="{A76B83D7-0C39-43A8-87BB-BBEFE98B9B4B}" srcOrd="1" destOrd="0" presId="urn:microsoft.com/office/officeart/2005/8/layout/bProcess4"/>
    <dgm:cxn modelId="{B8917FFA-7635-43DE-B58B-A5A4209C874F}" type="presParOf" srcId="{24372184-4883-40B8-B1B1-8AD5873BCC30}" destId="{0DE09B19-141D-4FC5-9EFB-AF0610C29F43}" srcOrd="3" destOrd="0" presId="urn:microsoft.com/office/officeart/2005/8/layout/bProcess4"/>
    <dgm:cxn modelId="{C10941E6-2413-421D-8786-B223AD431A57}" type="presParOf" srcId="{24372184-4883-40B8-B1B1-8AD5873BCC30}" destId="{58F705E2-2209-46A8-8000-19EAAD7977C8}" srcOrd="4" destOrd="0" presId="urn:microsoft.com/office/officeart/2005/8/layout/bProcess4"/>
    <dgm:cxn modelId="{A5CE2E6C-9437-40BA-A986-B5E63BA19A60}" type="presParOf" srcId="{58F705E2-2209-46A8-8000-19EAAD7977C8}" destId="{41BD682F-0B71-45CC-ADEA-81BE0FEC9CD3}" srcOrd="0" destOrd="0" presId="urn:microsoft.com/office/officeart/2005/8/layout/bProcess4"/>
    <dgm:cxn modelId="{09775CDE-0328-4818-81AE-A879CBD79CCD}" type="presParOf" srcId="{58F705E2-2209-46A8-8000-19EAAD7977C8}" destId="{2CB8C398-EE26-41C1-8798-F0E9A20678BC}" srcOrd="1" destOrd="0" presId="urn:microsoft.com/office/officeart/2005/8/layout/bProcess4"/>
    <dgm:cxn modelId="{FB772B4F-9A95-40F4-836F-EB646174A826}" type="presParOf" srcId="{24372184-4883-40B8-B1B1-8AD5873BCC30}" destId="{33855CB7-9936-423B-A65C-4F7014523964}" srcOrd="5" destOrd="0" presId="urn:microsoft.com/office/officeart/2005/8/layout/bProcess4"/>
    <dgm:cxn modelId="{3B16A638-A47D-4314-8893-74484BED15AC}" type="presParOf" srcId="{24372184-4883-40B8-B1B1-8AD5873BCC30}" destId="{6296D9C9-BEC0-4C57-94E3-352311BFA960}" srcOrd="6" destOrd="0" presId="urn:microsoft.com/office/officeart/2005/8/layout/bProcess4"/>
    <dgm:cxn modelId="{3486CA8A-2944-4321-9435-88B5C128C5F5}" type="presParOf" srcId="{6296D9C9-BEC0-4C57-94E3-352311BFA960}" destId="{4D51DD3F-8276-49EE-AB7E-637F7E83429E}" srcOrd="0" destOrd="0" presId="urn:microsoft.com/office/officeart/2005/8/layout/bProcess4"/>
    <dgm:cxn modelId="{BAFED6A4-84FE-4FC0-9C54-8BBBE306A35D}" type="presParOf" srcId="{6296D9C9-BEC0-4C57-94E3-352311BFA960}" destId="{663B19ED-9CE6-4D73-8C87-7ED3CFD8894C}" srcOrd="1" destOrd="0" presId="urn:microsoft.com/office/officeart/2005/8/layout/bProcess4"/>
    <dgm:cxn modelId="{2A75B1FC-A110-4639-9A90-EEDE6B1D86B6}" type="presParOf" srcId="{24372184-4883-40B8-B1B1-8AD5873BCC30}" destId="{8D351B3C-82EC-431D-AE4E-EC4B36BDDE3C}" srcOrd="7" destOrd="0" presId="urn:microsoft.com/office/officeart/2005/8/layout/bProcess4"/>
    <dgm:cxn modelId="{0B4C8EE8-1483-4B8C-83D6-994EE52C7CB2}" type="presParOf" srcId="{24372184-4883-40B8-B1B1-8AD5873BCC30}" destId="{AC84586A-AFD2-4F10-9833-EE3A60DA181E}" srcOrd="8" destOrd="0" presId="urn:microsoft.com/office/officeart/2005/8/layout/bProcess4"/>
    <dgm:cxn modelId="{8A323E89-BA1F-41B5-B1EF-17B2CDED079D}" type="presParOf" srcId="{AC84586A-AFD2-4F10-9833-EE3A60DA181E}" destId="{0BFC45B0-E07E-4F0C-A43D-D134D8EFB168}" srcOrd="0" destOrd="0" presId="urn:microsoft.com/office/officeart/2005/8/layout/bProcess4"/>
    <dgm:cxn modelId="{F0F25D61-C613-4BA7-BAE6-7A4FE4B8A42F}" type="presParOf" srcId="{AC84586A-AFD2-4F10-9833-EE3A60DA181E}" destId="{856EF39A-EA6E-4DBC-A463-B4BA87A20384}" srcOrd="1" destOrd="0" presId="urn:microsoft.com/office/officeart/2005/8/layout/bProcess4"/>
    <dgm:cxn modelId="{2AA87E55-35B6-42DC-B422-02086F91B50C}" type="presParOf" srcId="{24372184-4883-40B8-B1B1-8AD5873BCC30}" destId="{097D76F8-B0E2-4E80-80CD-74B520BD54C9}" srcOrd="9" destOrd="0" presId="urn:microsoft.com/office/officeart/2005/8/layout/bProcess4"/>
    <dgm:cxn modelId="{4450733B-78A0-4BCC-99E0-C5597A8B2FD3}" type="presParOf" srcId="{24372184-4883-40B8-B1B1-8AD5873BCC30}" destId="{D5C457EC-EE2D-47BB-805A-6F6B918401CC}" srcOrd="10" destOrd="0" presId="urn:microsoft.com/office/officeart/2005/8/layout/bProcess4"/>
    <dgm:cxn modelId="{78D4B5F5-5AD7-4A57-9F6C-9DCA358C48E8}" type="presParOf" srcId="{D5C457EC-EE2D-47BB-805A-6F6B918401CC}" destId="{9A765F11-B8BC-4EDD-8328-BB9FBCCA7E91}" srcOrd="0" destOrd="0" presId="urn:microsoft.com/office/officeart/2005/8/layout/bProcess4"/>
    <dgm:cxn modelId="{EF5010D1-58E2-43B4-B0EC-687AE98A5480}" type="presParOf" srcId="{D5C457EC-EE2D-47BB-805A-6F6B918401CC}" destId="{5279774D-74BB-4525-9590-B2BF4654EBA8}" srcOrd="1" destOrd="0" presId="urn:microsoft.com/office/officeart/2005/8/layout/bProcess4"/>
    <dgm:cxn modelId="{84F7A0A9-8260-4412-92DE-CF3193834A2A}" type="presParOf" srcId="{24372184-4883-40B8-B1B1-8AD5873BCC30}" destId="{9B31B68F-6430-4E11-821F-E26CE25B6AAC}" srcOrd="11" destOrd="0" presId="urn:microsoft.com/office/officeart/2005/8/layout/bProcess4"/>
    <dgm:cxn modelId="{F5BCCD7B-D7A2-4E09-87B1-AC4B4867520C}" type="presParOf" srcId="{24372184-4883-40B8-B1B1-8AD5873BCC30}" destId="{B99EF785-7809-4706-9827-4846ACE43685}" srcOrd="12" destOrd="0" presId="urn:microsoft.com/office/officeart/2005/8/layout/bProcess4"/>
    <dgm:cxn modelId="{14E7A286-E53D-4D24-943A-62B52D78D97F}" type="presParOf" srcId="{B99EF785-7809-4706-9827-4846ACE43685}" destId="{407AA533-0742-483E-AF9F-DF066D3796E0}" srcOrd="0" destOrd="0" presId="urn:microsoft.com/office/officeart/2005/8/layout/bProcess4"/>
    <dgm:cxn modelId="{7E9890A9-B492-476B-B476-0BCE15C1E8B2}" type="presParOf" srcId="{B99EF785-7809-4706-9827-4846ACE43685}" destId="{646AD88C-FA86-46ED-A571-33BB0E5A73DF}" srcOrd="1" destOrd="0" presId="urn:microsoft.com/office/officeart/2005/8/layout/bProcess4"/>
    <dgm:cxn modelId="{27D1B832-0D2E-4E69-B8DA-5B9F6AE89B04}" type="presParOf" srcId="{24372184-4883-40B8-B1B1-8AD5873BCC30}" destId="{58C252B9-2831-4906-990B-C063280C1723}" srcOrd="13" destOrd="0" presId="urn:microsoft.com/office/officeart/2005/8/layout/bProcess4"/>
    <dgm:cxn modelId="{44BDBEDA-8749-4A01-8205-CD21EC0CD549}" type="presParOf" srcId="{24372184-4883-40B8-B1B1-8AD5873BCC30}" destId="{1A9D7482-555C-4DB3-943E-DD73CB19544B}" srcOrd="14" destOrd="0" presId="urn:microsoft.com/office/officeart/2005/8/layout/bProcess4"/>
    <dgm:cxn modelId="{42D2FD13-1CCE-4BC0-8E0D-FAD4A658507A}" type="presParOf" srcId="{1A9D7482-555C-4DB3-943E-DD73CB19544B}" destId="{467E5CFB-6E19-453A-8137-1337413B7083}" srcOrd="0" destOrd="0" presId="urn:microsoft.com/office/officeart/2005/8/layout/bProcess4"/>
    <dgm:cxn modelId="{E7D3FAC6-72BE-4B9C-874C-797F18B08B92}" type="presParOf" srcId="{1A9D7482-555C-4DB3-943E-DD73CB19544B}" destId="{6655F773-0219-4E4B-811D-661ABF9AA212}" srcOrd="1" destOrd="0" presId="urn:microsoft.com/office/officeart/2005/8/layout/bProcess4"/>
    <dgm:cxn modelId="{EE1E8B9E-AA4A-4BD2-A004-1DEF31062EBF}" type="presParOf" srcId="{24372184-4883-40B8-B1B1-8AD5873BCC30}" destId="{6293FB24-B667-4178-917C-52B82483278F}" srcOrd="15" destOrd="0" presId="urn:microsoft.com/office/officeart/2005/8/layout/bProcess4"/>
    <dgm:cxn modelId="{BBE32242-8162-4EF5-99C1-895FA6C4D62C}" type="presParOf" srcId="{24372184-4883-40B8-B1B1-8AD5873BCC30}" destId="{34838109-ACFE-4691-AFE4-A31F4C9C74B9}" srcOrd="16" destOrd="0" presId="urn:microsoft.com/office/officeart/2005/8/layout/bProcess4"/>
    <dgm:cxn modelId="{D0421C5D-8ACD-4C16-9631-780FBF86AF27}" type="presParOf" srcId="{34838109-ACFE-4691-AFE4-A31F4C9C74B9}" destId="{74944046-E6C1-419F-A90F-5AA0752454A2}" srcOrd="0" destOrd="0" presId="urn:microsoft.com/office/officeart/2005/8/layout/bProcess4"/>
    <dgm:cxn modelId="{177AF926-09CE-41C2-869F-484BF1784FDD}" type="presParOf" srcId="{34838109-ACFE-4691-AFE4-A31F4C9C74B9}" destId="{8A7B718C-91BE-4636-90F7-34EF7D3E54E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899CD-253B-4146-BA55-B765DBD321D6}">
      <dsp:nvSpPr>
        <dsp:cNvPr id="0" name=""/>
        <dsp:cNvSpPr/>
      </dsp:nvSpPr>
      <dsp:spPr>
        <a:xfrm rot="5400000">
          <a:off x="143445" y="743064"/>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C118D6-285A-4817-9716-4AC8D5A2397A}">
      <dsp:nvSpPr>
        <dsp:cNvPr id="0" name=""/>
        <dsp:cNvSpPr/>
      </dsp:nvSpPr>
      <dsp:spPr>
        <a:xfrm>
          <a:off x="406289"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Defined functions to extract enhanced rocket, payload, launchpad and core data</a:t>
          </a:r>
        </a:p>
      </dsp:txBody>
      <dsp:txXfrm>
        <a:off x="433548" y="29232"/>
        <a:ext cx="1496616" cy="876162"/>
      </dsp:txXfrm>
    </dsp:sp>
    <dsp:sp modelId="{70794D9A-04F8-42A0-AE9E-EB6AAC7087AF}">
      <dsp:nvSpPr>
        <dsp:cNvPr id="0" name=""/>
        <dsp:cNvSpPr/>
      </dsp:nvSpPr>
      <dsp:spPr>
        <a:xfrm rot="5400000">
          <a:off x="143445" y="1906415"/>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ED83862-2CC4-4E9F-84E4-F9F62D546586}">
      <dsp:nvSpPr>
        <dsp:cNvPr id="0" name=""/>
        <dsp:cNvSpPr/>
      </dsp:nvSpPr>
      <dsp:spPr>
        <a:xfrm>
          <a:off x="406289" y="1165324"/>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Requested past launch data from SpaceX API</a:t>
          </a:r>
        </a:p>
      </dsp:txBody>
      <dsp:txXfrm>
        <a:off x="433548" y="1192583"/>
        <a:ext cx="1496616" cy="876162"/>
      </dsp:txXfrm>
    </dsp:sp>
    <dsp:sp modelId="{DEDD7B6C-E0FE-4C7B-AFDD-B9BE8B441D77}">
      <dsp:nvSpPr>
        <dsp:cNvPr id="0" name=""/>
        <dsp:cNvSpPr/>
      </dsp:nvSpPr>
      <dsp:spPr>
        <a:xfrm rot="5400000">
          <a:off x="143445"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DBDCD7-F46E-48CA-82F4-AC6F72495F57}">
      <dsp:nvSpPr>
        <dsp:cNvPr id="0" name=""/>
        <dsp:cNvSpPr/>
      </dsp:nvSpPr>
      <dsp:spPr>
        <a:xfrm>
          <a:off x="406289"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Decoded response content using .json()</a:t>
          </a:r>
        </a:p>
      </dsp:txBody>
      <dsp:txXfrm>
        <a:off x="433548" y="2355934"/>
        <a:ext cx="1496616" cy="876162"/>
      </dsp:txXfrm>
    </dsp:sp>
    <dsp:sp modelId="{F3ADF6EB-A21F-4E99-828C-DF4825646138}">
      <dsp:nvSpPr>
        <dsp:cNvPr id="0" name=""/>
        <dsp:cNvSpPr/>
      </dsp:nvSpPr>
      <dsp:spPr>
        <a:xfrm>
          <a:off x="725120" y="3651442"/>
          <a:ext cx="2054404"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0B37F8D-6A9B-4143-9B31-23A61A409314}">
      <dsp:nvSpPr>
        <dsp:cNvPr id="0" name=""/>
        <dsp:cNvSpPr/>
      </dsp:nvSpPr>
      <dsp:spPr>
        <a:xfrm>
          <a:off x="406289"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Converted json data into a Pandas DataFrame using </a:t>
          </a:r>
          <a:r>
            <a:rPr lang="en-GB" sz="1100" kern="1200" dirty="0" err="1"/>
            <a:t>json_normalize</a:t>
          </a:r>
          <a:r>
            <a:rPr lang="en-GB" sz="1100" kern="1200" dirty="0"/>
            <a:t>()</a:t>
          </a:r>
        </a:p>
      </dsp:txBody>
      <dsp:txXfrm>
        <a:off x="433548" y="3519285"/>
        <a:ext cx="1496616" cy="876162"/>
      </dsp:txXfrm>
    </dsp:sp>
    <dsp:sp modelId="{BAC426B9-711F-4885-949D-099CBF4BD54E}">
      <dsp:nvSpPr>
        <dsp:cNvPr id="0" name=""/>
        <dsp:cNvSpPr/>
      </dsp:nvSpPr>
      <dsp:spPr>
        <a:xfrm rot="16200000">
          <a:off x="2206454"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2388B51-064B-44BB-AF7C-077E80657EEC}">
      <dsp:nvSpPr>
        <dsp:cNvPr id="0" name=""/>
        <dsp:cNvSpPr/>
      </dsp:nvSpPr>
      <dsp:spPr>
        <a:xfrm>
          <a:off x="2469298"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Reduced the data items analysed </a:t>
          </a:r>
        </a:p>
      </dsp:txBody>
      <dsp:txXfrm>
        <a:off x="2496557" y="3519285"/>
        <a:ext cx="1496616" cy="876162"/>
      </dsp:txXfrm>
    </dsp:sp>
    <dsp:sp modelId="{733ECB68-0818-4EAC-8306-F3715ACD4E87}">
      <dsp:nvSpPr>
        <dsp:cNvPr id="0" name=""/>
        <dsp:cNvSpPr/>
      </dsp:nvSpPr>
      <dsp:spPr>
        <a:xfrm rot="16200000">
          <a:off x="2206454" y="1906415"/>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2860625-749D-4A1D-8EFD-560ECFA5569F}">
      <dsp:nvSpPr>
        <dsp:cNvPr id="0" name=""/>
        <dsp:cNvSpPr/>
      </dsp:nvSpPr>
      <dsp:spPr>
        <a:xfrm>
          <a:off x="2469298"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Filtered out multi-booster and payload launches</a:t>
          </a:r>
        </a:p>
      </dsp:txBody>
      <dsp:txXfrm>
        <a:off x="2496557" y="2355934"/>
        <a:ext cx="1496616" cy="876162"/>
      </dsp:txXfrm>
    </dsp:sp>
    <dsp:sp modelId="{68C646BF-A4C8-4549-BA03-CEFEAC783EDA}">
      <dsp:nvSpPr>
        <dsp:cNvPr id="0" name=""/>
        <dsp:cNvSpPr/>
      </dsp:nvSpPr>
      <dsp:spPr>
        <a:xfrm rot="16200000">
          <a:off x="2206454" y="743064"/>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0E8A862-6F4B-45D5-869F-30F527115935}">
      <dsp:nvSpPr>
        <dsp:cNvPr id="0" name=""/>
        <dsp:cNvSpPr/>
      </dsp:nvSpPr>
      <dsp:spPr>
        <a:xfrm>
          <a:off x="2469298" y="1165324"/>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Reformatted the core, payload and date items </a:t>
          </a:r>
        </a:p>
      </dsp:txBody>
      <dsp:txXfrm>
        <a:off x="2496557" y="1192583"/>
        <a:ext cx="1496616" cy="876162"/>
      </dsp:txXfrm>
    </dsp:sp>
    <dsp:sp modelId="{BCFA917B-F418-4F22-AC09-CFA5266F6BF1}">
      <dsp:nvSpPr>
        <dsp:cNvPr id="0" name=""/>
        <dsp:cNvSpPr/>
      </dsp:nvSpPr>
      <dsp:spPr>
        <a:xfrm>
          <a:off x="2788130" y="161389"/>
          <a:ext cx="2054404"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8D9B969-9940-4124-83B1-579C9B8F9FAA}">
      <dsp:nvSpPr>
        <dsp:cNvPr id="0" name=""/>
        <dsp:cNvSpPr/>
      </dsp:nvSpPr>
      <dsp:spPr>
        <a:xfrm>
          <a:off x="2469298"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Captured enhanced rocket, payload, core and launchpad data using defined functions </a:t>
          </a:r>
        </a:p>
      </dsp:txBody>
      <dsp:txXfrm>
        <a:off x="2496557" y="29232"/>
        <a:ext cx="1496616" cy="876162"/>
      </dsp:txXfrm>
    </dsp:sp>
    <dsp:sp modelId="{767706BE-BE9A-45C1-AE19-CEBE1E8582D9}">
      <dsp:nvSpPr>
        <dsp:cNvPr id="0" name=""/>
        <dsp:cNvSpPr/>
      </dsp:nvSpPr>
      <dsp:spPr>
        <a:xfrm rot="5400000">
          <a:off x="4264382" y="748146"/>
          <a:ext cx="1164909"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FB80473-1AD9-4E05-896D-D3E2CCB326A1}">
      <dsp:nvSpPr>
        <dsp:cNvPr id="0" name=""/>
        <dsp:cNvSpPr/>
      </dsp:nvSpPr>
      <dsp:spPr>
        <a:xfrm>
          <a:off x="4532307"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Constructed combined dataset into a dictionary</a:t>
          </a:r>
        </a:p>
      </dsp:txBody>
      <dsp:txXfrm>
        <a:off x="4559566" y="29232"/>
        <a:ext cx="1496616" cy="876162"/>
      </dsp:txXfrm>
    </dsp:sp>
    <dsp:sp modelId="{2952902B-990A-44C4-8B8D-C2761C6DB2F6}">
      <dsp:nvSpPr>
        <dsp:cNvPr id="0" name=""/>
        <dsp:cNvSpPr/>
      </dsp:nvSpPr>
      <dsp:spPr>
        <a:xfrm rot="5400000">
          <a:off x="4274545" y="1911497"/>
          <a:ext cx="1144583"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9D332F-248E-4E61-9E18-D487B6DBFCD9}">
      <dsp:nvSpPr>
        <dsp:cNvPr id="0" name=""/>
        <dsp:cNvSpPr/>
      </dsp:nvSpPr>
      <dsp:spPr>
        <a:xfrm>
          <a:off x="4532307" y="1175487"/>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Converted dictionary to Pandas DataFrame</a:t>
          </a:r>
        </a:p>
      </dsp:txBody>
      <dsp:txXfrm>
        <a:off x="4559566" y="1202746"/>
        <a:ext cx="1496616" cy="876162"/>
      </dsp:txXfrm>
    </dsp:sp>
    <dsp:sp modelId="{7F7C27A3-9D11-4FBB-9C49-FAC4CC7E43D4}">
      <dsp:nvSpPr>
        <dsp:cNvPr id="0" name=""/>
        <dsp:cNvSpPr/>
      </dsp:nvSpPr>
      <dsp:spPr>
        <a:xfrm rot="5400000">
          <a:off x="4269463"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C8F829-025A-457F-9926-954716D523EA}">
      <dsp:nvSpPr>
        <dsp:cNvPr id="0" name=""/>
        <dsp:cNvSpPr/>
      </dsp:nvSpPr>
      <dsp:spPr>
        <a:xfrm>
          <a:off x="4532307"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Filtered DataFrame to contain only Falcon 9 launches</a:t>
          </a:r>
        </a:p>
      </dsp:txBody>
      <dsp:txXfrm>
        <a:off x="4559566" y="2355934"/>
        <a:ext cx="1496616" cy="876162"/>
      </dsp:txXfrm>
    </dsp:sp>
    <dsp:sp modelId="{F87F22C9-64F9-4E96-B58C-8E287D6555C4}">
      <dsp:nvSpPr>
        <dsp:cNvPr id="0" name=""/>
        <dsp:cNvSpPr/>
      </dsp:nvSpPr>
      <dsp:spPr>
        <a:xfrm>
          <a:off x="4532307"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Replaced nan </a:t>
          </a:r>
          <a:r>
            <a:rPr lang="en-GB" sz="1100" kern="1200" dirty="0" err="1"/>
            <a:t>PayloadMass</a:t>
          </a:r>
          <a:r>
            <a:rPr lang="en-GB" sz="1100" kern="1200" dirty="0"/>
            <a:t> values with the mean </a:t>
          </a:r>
        </a:p>
      </dsp:txBody>
      <dsp:txXfrm>
        <a:off x="4559566" y="3519285"/>
        <a:ext cx="1496616" cy="8761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DB37E6-231B-4BC6-A702-785CFC3AC0EB}">
      <dsp:nvSpPr>
        <dsp:cNvPr id="0" name=""/>
        <dsp:cNvSpPr/>
      </dsp:nvSpPr>
      <dsp:spPr>
        <a:xfrm rot="5400000">
          <a:off x="-297396" y="1371951"/>
          <a:ext cx="1320852"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863232-E023-4D87-BBD4-3D945301C077}">
      <dsp:nvSpPr>
        <dsp:cNvPr id="0" name=""/>
        <dsp:cNvSpPr/>
      </dsp:nvSpPr>
      <dsp:spPr>
        <a:xfrm>
          <a:off x="3269" y="524275"/>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Defined functions to extract key data items </a:t>
          </a:r>
        </a:p>
      </dsp:txBody>
      <dsp:txXfrm>
        <a:off x="34448" y="555454"/>
        <a:ext cx="1711880" cy="1002184"/>
      </dsp:txXfrm>
    </dsp:sp>
    <dsp:sp modelId="{A8C93141-9CAF-483F-BBBB-4E73149B7ABA}">
      <dsp:nvSpPr>
        <dsp:cNvPr id="0" name=""/>
        <dsp:cNvSpPr/>
      </dsp:nvSpPr>
      <dsp:spPr>
        <a:xfrm rot="5400000">
          <a:off x="-297396" y="2702630"/>
          <a:ext cx="1320852"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10F01F-6325-4BAD-9B8E-32F40C9F64B9}">
      <dsp:nvSpPr>
        <dsp:cNvPr id="0" name=""/>
        <dsp:cNvSpPr/>
      </dsp:nvSpPr>
      <dsp:spPr>
        <a:xfrm>
          <a:off x="3269" y="1854954"/>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Requested past launch data from Wikipedia page</a:t>
          </a:r>
        </a:p>
      </dsp:txBody>
      <dsp:txXfrm>
        <a:off x="34448" y="1886133"/>
        <a:ext cx="1711880" cy="1002184"/>
      </dsp:txXfrm>
    </dsp:sp>
    <dsp:sp modelId="{B5AC6E1C-5A23-42D4-88CE-8262200383A3}">
      <dsp:nvSpPr>
        <dsp:cNvPr id="0" name=""/>
        <dsp:cNvSpPr/>
      </dsp:nvSpPr>
      <dsp:spPr>
        <a:xfrm>
          <a:off x="367942" y="3367969"/>
          <a:ext cx="2349910"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0C8750C-E092-4F4E-B1CA-57E84E20CE9D}">
      <dsp:nvSpPr>
        <dsp:cNvPr id="0" name=""/>
        <dsp:cNvSpPr/>
      </dsp:nvSpPr>
      <dsp:spPr>
        <a:xfrm>
          <a:off x="3269" y="3185632"/>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Created a BeautifulSoup object from the response</a:t>
          </a:r>
        </a:p>
      </dsp:txBody>
      <dsp:txXfrm>
        <a:off x="34448" y="3216811"/>
        <a:ext cx="1711880" cy="1002184"/>
      </dsp:txXfrm>
    </dsp:sp>
    <dsp:sp modelId="{42CAAFB2-F1D7-485C-9C78-75CF3069D1EB}">
      <dsp:nvSpPr>
        <dsp:cNvPr id="0" name=""/>
        <dsp:cNvSpPr/>
      </dsp:nvSpPr>
      <dsp:spPr>
        <a:xfrm rot="16200000">
          <a:off x="2062340" y="2702630"/>
          <a:ext cx="1320852"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1A78958-2283-4B6F-89CF-1DDAC85396FE}">
      <dsp:nvSpPr>
        <dsp:cNvPr id="0" name=""/>
        <dsp:cNvSpPr/>
      </dsp:nvSpPr>
      <dsp:spPr>
        <a:xfrm>
          <a:off x="2363005" y="3185632"/>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Identified and captured the appropriate launch data table </a:t>
          </a:r>
        </a:p>
      </dsp:txBody>
      <dsp:txXfrm>
        <a:off x="2394184" y="3216811"/>
        <a:ext cx="1711880" cy="1002184"/>
      </dsp:txXfrm>
    </dsp:sp>
    <dsp:sp modelId="{31FB6FF1-83D2-4D76-92A1-C9AA46718A2C}">
      <dsp:nvSpPr>
        <dsp:cNvPr id="0" name=""/>
        <dsp:cNvSpPr/>
      </dsp:nvSpPr>
      <dsp:spPr>
        <a:xfrm rot="16200000">
          <a:off x="2062340" y="1371951"/>
          <a:ext cx="1320852"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BAEA6B6-3330-415F-9689-523E684A87A2}">
      <dsp:nvSpPr>
        <dsp:cNvPr id="0" name=""/>
        <dsp:cNvSpPr/>
      </dsp:nvSpPr>
      <dsp:spPr>
        <a:xfrm>
          <a:off x="2363005" y="1854954"/>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Extracted column names by iterating through the table headers</a:t>
          </a:r>
        </a:p>
      </dsp:txBody>
      <dsp:txXfrm>
        <a:off x="2394184" y="1886133"/>
        <a:ext cx="1711880" cy="1002184"/>
      </dsp:txXfrm>
    </dsp:sp>
    <dsp:sp modelId="{65348226-CEF6-4D31-A28F-C4F30A2F3E75}">
      <dsp:nvSpPr>
        <dsp:cNvPr id="0" name=""/>
        <dsp:cNvSpPr/>
      </dsp:nvSpPr>
      <dsp:spPr>
        <a:xfrm>
          <a:off x="2727679" y="706612"/>
          <a:ext cx="2349910"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F20944A-50CF-4CB2-B22D-4EB9D55DF913}">
      <dsp:nvSpPr>
        <dsp:cNvPr id="0" name=""/>
        <dsp:cNvSpPr/>
      </dsp:nvSpPr>
      <dsp:spPr>
        <a:xfrm>
          <a:off x="2363005" y="524275"/>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Constructed a dictionary with keys from the column names and enhanced</a:t>
          </a:r>
        </a:p>
      </dsp:txBody>
      <dsp:txXfrm>
        <a:off x="2394184" y="555454"/>
        <a:ext cx="1711880" cy="1002184"/>
      </dsp:txXfrm>
    </dsp:sp>
    <dsp:sp modelId="{A51A1A4E-C236-453C-B324-5E12E7AF3DC4}">
      <dsp:nvSpPr>
        <dsp:cNvPr id="0" name=""/>
        <dsp:cNvSpPr/>
      </dsp:nvSpPr>
      <dsp:spPr>
        <a:xfrm rot="5400000">
          <a:off x="4422077" y="1371951"/>
          <a:ext cx="1320852" cy="159681"/>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9346FF6-B985-47C2-8540-E31564A7A704}">
      <dsp:nvSpPr>
        <dsp:cNvPr id="0" name=""/>
        <dsp:cNvSpPr/>
      </dsp:nvSpPr>
      <dsp:spPr>
        <a:xfrm>
          <a:off x="4722742" y="524275"/>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Parsed data table into the </a:t>
          </a:r>
          <a:r>
            <a:rPr lang="en-GB" sz="1400" kern="1200" dirty="0" err="1"/>
            <a:t>launch_dict</a:t>
          </a:r>
          <a:r>
            <a:rPr lang="en-GB" sz="1400" kern="1200" dirty="0"/>
            <a:t> dictionary</a:t>
          </a:r>
        </a:p>
      </dsp:txBody>
      <dsp:txXfrm>
        <a:off x="4753921" y="555454"/>
        <a:ext cx="1711880" cy="1002184"/>
      </dsp:txXfrm>
    </dsp:sp>
    <dsp:sp modelId="{DC0A68B4-4696-46F9-AAF5-1CFDDCDBFC3D}">
      <dsp:nvSpPr>
        <dsp:cNvPr id="0" name=""/>
        <dsp:cNvSpPr/>
      </dsp:nvSpPr>
      <dsp:spPr>
        <a:xfrm>
          <a:off x="4722742" y="1854954"/>
          <a:ext cx="1774238" cy="106454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marL="0" lvl="0" indent="0" algn="ctr" defTabSz="622300">
            <a:lnSpc>
              <a:spcPct val="90000"/>
            </a:lnSpc>
            <a:spcBef>
              <a:spcPct val="0"/>
            </a:spcBef>
            <a:spcAft>
              <a:spcPct val="35000"/>
            </a:spcAft>
            <a:buNone/>
          </a:pPr>
          <a:r>
            <a:rPr lang="en-GB" sz="1400" kern="1200" dirty="0"/>
            <a:t>Converted the dictionary to a Pandas DataFrame</a:t>
          </a:r>
        </a:p>
      </dsp:txBody>
      <dsp:txXfrm>
        <a:off x="4753921" y="1886133"/>
        <a:ext cx="1711880" cy="100218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04EFB4-E965-4E9B-AFE8-3EF63501C66B}">
      <dsp:nvSpPr>
        <dsp:cNvPr id="0" name=""/>
        <dsp:cNvSpPr/>
      </dsp:nvSpPr>
      <dsp:spPr>
        <a:xfrm rot="5400000">
          <a:off x="-464437" y="1681115"/>
          <a:ext cx="2056393" cy="248619"/>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A743A4-3AC7-46DA-8B17-8B0D76B9EF3D}">
      <dsp:nvSpPr>
        <dsp:cNvPr id="0" name=""/>
        <dsp:cNvSpPr/>
      </dsp:nvSpPr>
      <dsp:spPr>
        <a:xfrm>
          <a:off x="3555" y="361241"/>
          <a:ext cx="2762436" cy="165746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 Pandas DataFrame analysed for missing values and type</a:t>
          </a:r>
        </a:p>
      </dsp:txBody>
      <dsp:txXfrm>
        <a:off x="52100" y="409786"/>
        <a:ext cx="2665346" cy="1560371"/>
      </dsp:txXfrm>
    </dsp:sp>
    <dsp:sp modelId="{5FE825FC-809B-4A34-9091-CEB368202A71}">
      <dsp:nvSpPr>
        <dsp:cNvPr id="0" name=""/>
        <dsp:cNvSpPr/>
      </dsp:nvSpPr>
      <dsp:spPr>
        <a:xfrm>
          <a:off x="571476" y="2717029"/>
          <a:ext cx="3658607" cy="248619"/>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3D4BCFD-6BAE-4D11-8B6E-C8F91882A82A}">
      <dsp:nvSpPr>
        <dsp:cNvPr id="0" name=""/>
        <dsp:cNvSpPr/>
      </dsp:nvSpPr>
      <dsp:spPr>
        <a:xfrm>
          <a:off x="3555" y="2433069"/>
          <a:ext cx="2762436" cy="165746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The number of landing outcomes were captured by raw type </a:t>
          </a:r>
        </a:p>
      </dsp:txBody>
      <dsp:txXfrm>
        <a:off x="52100" y="2481614"/>
        <a:ext cx="2665346" cy="1560371"/>
      </dsp:txXfrm>
    </dsp:sp>
    <dsp:sp modelId="{0B489BDF-21D0-40CF-B2A4-716D34E35071}">
      <dsp:nvSpPr>
        <dsp:cNvPr id="0" name=""/>
        <dsp:cNvSpPr/>
      </dsp:nvSpPr>
      <dsp:spPr>
        <a:xfrm rot="16200000">
          <a:off x="3209603" y="1681115"/>
          <a:ext cx="2056393" cy="248619"/>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D4C665B-F4DE-4387-93F3-4294EFDEF56F}">
      <dsp:nvSpPr>
        <dsp:cNvPr id="0" name=""/>
        <dsp:cNvSpPr/>
      </dsp:nvSpPr>
      <dsp:spPr>
        <a:xfrm>
          <a:off x="3677596" y="2433069"/>
          <a:ext cx="2762436" cy="165746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Outcome types were classified as success or failure</a:t>
          </a:r>
        </a:p>
      </dsp:txBody>
      <dsp:txXfrm>
        <a:off x="3726141" y="2481614"/>
        <a:ext cx="2665346" cy="1560371"/>
      </dsp:txXfrm>
    </dsp:sp>
    <dsp:sp modelId="{457332DD-3250-4365-8E68-114D2062FC20}">
      <dsp:nvSpPr>
        <dsp:cNvPr id="0" name=""/>
        <dsp:cNvSpPr/>
      </dsp:nvSpPr>
      <dsp:spPr>
        <a:xfrm>
          <a:off x="3677596" y="361241"/>
          <a:ext cx="2762436" cy="1657461"/>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91440" tIns="91440" rIns="91440" bIns="91440" numCol="1" spcCol="1270" anchor="ctr" anchorCtr="0">
          <a:noAutofit/>
        </a:bodyPr>
        <a:lstStyle/>
        <a:p>
          <a:pPr marL="0" lvl="0" indent="0" algn="ctr" defTabSz="1066800">
            <a:lnSpc>
              <a:spcPct val="90000"/>
            </a:lnSpc>
            <a:spcBef>
              <a:spcPct val="0"/>
            </a:spcBef>
            <a:spcAft>
              <a:spcPct val="35000"/>
            </a:spcAft>
            <a:buNone/>
          </a:pPr>
          <a:r>
            <a:rPr lang="en-GB" sz="2400" kern="1200" dirty="0"/>
            <a:t>Class column added to the DataFrame indicating outcome</a:t>
          </a:r>
        </a:p>
      </dsp:txBody>
      <dsp:txXfrm>
        <a:off x="3726141" y="409786"/>
        <a:ext cx="2665346" cy="1560371"/>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EFA1C-9F25-44CE-95AF-A986AE5D81BE}">
      <dsp:nvSpPr>
        <dsp:cNvPr id="0" name=""/>
        <dsp:cNvSpPr/>
      </dsp:nvSpPr>
      <dsp:spPr>
        <a:xfrm rot="5400000">
          <a:off x="296515"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A882C02-C71B-470E-B2E5-68571263927C}">
      <dsp:nvSpPr>
        <dsp:cNvPr id="0" name=""/>
        <dsp:cNvSpPr/>
      </dsp:nvSpPr>
      <dsp:spPr>
        <a:xfrm>
          <a:off x="280725"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Imported SpaceX results data set</a:t>
          </a:r>
        </a:p>
      </dsp:txBody>
      <dsp:txXfrm>
        <a:off x="316753" y="216730"/>
        <a:ext cx="2712061" cy="1158020"/>
      </dsp:txXfrm>
    </dsp:sp>
    <dsp:sp modelId="{0DE09B19-141D-4FC5-9EFB-AF0610C29F43}">
      <dsp:nvSpPr>
        <dsp:cNvPr id="0" name=""/>
        <dsp:cNvSpPr/>
      </dsp:nvSpPr>
      <dsp:spPr>
        <a:xfrm rot="5400000">
          <a:off x="386142"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6B83D7-0C39-43A8-87BB-BBEFE98B9B4B}">
      <dsp:nvSpPr>
        <dsp:cNvPr id="0" name=""/>
        <dsp:cNvSpPr/>
      </dsp:nvSpPr>
      <dsp:spPr>
        <a:xfrm>
          <a:off x="280725"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Imported SpaceX One-Hot Encoded data set </a:t>
          </a:r>
        </a:p>
      </dsp:txBody>
      <dsp:txXfrm>
        <a:off x="316753" y="1754147"/>
        <a:ext cx="2712061" cy="1158020"/>
      </dsp:txXfrm>
    </dsp:sp>
    <dsp:sp modelId="{33855CB7-9936-423B-A65C-4F7014523964}">
      <dsp:nvSpPr>
        <dsp:cNvPr id="0" name=""/>
        <dsp:cNvSpPr/>
      </dsp:nvSpPr>
      <dsp:spPr>
        <a:xfrm>
          <a:off x="1066498" y="3285091"/>
          <a:ext cx="34505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CB8C398-EE26-41C1-8798-F0E9A20678BC}">
      <dsp:nvSpPr>
        <dsp:cNvPr id="0" name=""/>
        <dsp:cNvSpPr/>
      </dsp:nvSpPr>
      <dsp:spPr>
        <a:xfrm>
          <a:off x="280725"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Separated the Classification (results) data</a:t>
          </a:r>
        </a:p>
      </dsp:txBody>
      <dsp:txXfrm>
        <a:off x="316753" y="3112309"/>
        <a:ext cx="2712061" cy="1158020"/>
      </dsp:txXfrm>
    </dsp:sp>
    <dsp:sp modelId="{8D351B3C-82EC-431D-AE4E-EC4B36BDDE3C}">
      <dsp:nvSpPr>
        <dsp:cNvPr id="0" name=""/>
        <dsp:cNvSpPr/>
      </dsp:nvSpPr>
      <dsp:spPr>
        <a:xfrm rot="16200000">
          <a:off x="3846410"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3B19ED-9CE6-4D73-8C87-7ED3CFD8894C}">
      <dsp:nvSpPr>
        <dsp:cNvPr id="0" name=""/>
        <dsp:cNvSpPr/>
      </dsp:nvSpPr>
      <dsp:spPr>
        <a:xfrm>
          <a:off x="3740992"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Standardised the One-Hot Encoded data set (</a:t>
          </a:r>
          <a:r>
            <a:rPr lang="en-GB" sz="2100" kern="1200" dirty="0" err="1"/>
            <a:t>StandardScaler</a:t>
          </a:r>
          <a:r>
            <a:rPr lang="en-GB" sz="2100" kern="1200" dirty="0"/>
            <a:t>)</a:t>
          </a:r>
        </a:p>
      </dsp:txBody>
      <dsp:txXfrm>
        <a:off x="3777020" y="3112309"/>
        <a:ext cx="2712061" cy="1158020"/>
      </dsp:txXfrm>
    </dsp:sp>
    <dsp:sp modelId="{097D76F8-B0E2-4E80-80CD-74B520BD54C9}">
      <dsp:nvSpPr>
        <dsp:cNvPr id="0" name=""/>
        <dsp:cNvSpPr/>
      </dsp:nvSpPr>
      <dsp:spPr>
        <a:xfrm rot="16200000">
          <a:off x="3756782"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56EF39A-EA6E-4DBC-A463-B4BA87A20384}">
      <dsp:nvSpPr>
        <dsp:cNvPr id="0" name=""/>
        <dsp:cNvSpPr/>
      </dsp:nvSpPr>
      <dsp:spPr>
        <a:xfrm>
          <a:off x="3740992"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Separated data into training and testing sets (</a:t>
          </a:r>
          <a:r>
            <a:rPr lang="en-GB" sz="2100" kern="1200" dirty="0" err="1"/>
            <a:t>train_test_split</a:t>
          </a:r>
          <a:r>
            <a:rPr lang="en-GB" sz="2100" kern="1200" dirty="0"/>
            <a:t>)</a:t>
          </a:r>
        </a:p>
      </dsp:txBody>
      <dsp:txXfrm>
        <a:off x="3777020" y="1754147"/>
        <a:ext cx="2712061" cy="1158020"/>
      </dsp:txXfrm>
    </dsp:sp>
    <dsp:sp modelId="{9B31B68F-6430-4E11-821F-E26CE25B6AAC}">
      <dsp:nvSpPr>
        <dsp:cNvPr id="0" name=""/>
        <dsp:cNvSpPr/>
      </dsp:nvSpPr>
      <dsp:spPr>
        <a:xfrm>
          <a:off x="4526766" y="389512"/>
          <a:ext cx="34505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279774D-74BB-4525-9590-B2BF4654EBA8}">
      <dsp:nvSpPr>
        <dsp:cNvPr id="0" name=""/>
        <dsp:cNvSpPr/>
      </dsp:nvSpPr>
      <dsp:spPr>
        <a:xfrm>
          <a:off x="3740992"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Determined best </a:t>
          </a:r>
          <a:r>
            <a:rPr lang="en-GB" sz="2100" kern="1200" dirty="0" err="1"/>
            <a:t>hyperparamers</a:t>
          </a:r>
          <a:r>
            <a:rPr lang="en-GB" sz="2100" kern="1200" dirty="0"/>
            <a:t> for models (</a:t>
          </a:r>
          <a:r>
            <a:rPr lang="en-GB" sz="2100" kern="1200" dirty="0" err="1"/>
            <a:t>GridSearchCV</a:t>
          </a:r>
          <a:r>
            <a:rPr lang="en-GB" sz="2100" kern="1200" dirty="0"/>
            <a:t>)</a:t>
          </a:r>
        </a:p>
      </dsp:txBody>
      <dsp:txXfrm>
        <a:off x="3777020" y="216730"/>
        <a:ext cx="2712061" cy="1158020"/>
      </dsp:txXfrm>
    </dsp:sp>
    <dsp:sp modelId="{58C252B9-2831-4906-990B-C063280C1723}">
      <dsp:nvSpPr>
        <dsp:cNvPr id="0" name=""/>
        <dsp:cNvSpPr/>
      </dsp:nvSpPr>
      <dsp:spPr>
        <a:xfrm rot="5400000">
          <a:off x="7217050"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46AD88C-FA86-46ED-A571-33BB0E5A73DF}">
      <dsp:nvSpPr>
        <dsp:cNvPr id="0" name=""/>
        <dsp:cNvSpPr/>
      </dsp:nvSpPr>
      <dsp:spPr>
        <a:xfrm>
          <a:off x="7201260"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Fit and scored all models</a:t>
          </a:r>
        </a:p>
      </dsp:txBody>
      <dsp:txXfrm>
        <a:off x="7237288" y="216730"/>
        <a:ext cx="2712061" cy="1158020"/>
      </dsp:txXfrm>
    </dsp:sp>
    <dsp:sp modelId="{6293FB24-B667-4178-917C-52B82483278F}">
      <dsp:nvSpPr>
        <dsp:cNvPr id="0" name=""/>
        <dsp:cNvSpPr/>
      </dsp:nvSpPr>
      <dsp:spPr>
        <a:xfrm rot="5400000">
          <a:off x="7306677"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55F773-0219-4E4B-811D-661ABF9AA212}">
      <dsp:nvSpPr>
        <dsp:cNvPr id="0" name=""/>
        <dsp:cNvSpPr/>
      </dsp:nvSpPr>
      <dsp:spPr>
        <a:xfrm>
          <a:off x="7201260"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Generated a Confusion Matrix for all models</a:t>
          </a:r>
        </a:p>
      </dsp:txBody>
      <dsp:txXfrm>
        <a:off x="7237288" y="1754147"/>
        <a:ext cx="2712061" cy="1158020"/>
      </dsp:txXfrm>
    </dsp:sp>
    <dsp:sp modelId="{8A7B718C-91BE-4636-90F7-34EF7D3E54E2}">
      <dsp:nvSpPr>
        <dsp:cNvPr id="0" name=""/>
        <dsp:cNvSpPr/>
      </dsp:nvSpPr>
      <dsp:spPr>
        <a:xfrm>
          <a:off x="7201260"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Identified best model from score (Decision Tree Classifier) </a:t>
          </a:r>
        </a:p>
      </dsp:txBody>
      <dsp:txXfrm>
        <a:off x="7237288" y="3112309"/>
        <a:ext cx="2712061" cy="115802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1/31/2022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21.png>
</file>

<file path=ppt/media/image22.png>
</file>

<file path=ppt/media/image23.png>
</file>

<file path=ppt/media/image24.jpeg>
</file>

<file path=ppt/media/image25.png>
</file>

<file path=ppt/media/image26.png>
</file>

<file path=ppt/media/image27.jpe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17</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43</a:t>
            </a:fld>
            <a:endParaRPr lang="en-US"/>
          </a:p>
        </p:txBody>
      </p:sp>
    </p:spTree>
    <p:extLst>
      <p:ext uri="{BB962C8B-B14F-4D97-AF65-F5344CB8AC3E}">
        <p14:creationId xmlns:p14="http://schemas.microsoft.com/office/powerpoint/2010/main" val="6459129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48</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matthewrwinder/LaunchSites/blob/master/Capstone%20EDA%20Workbook.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matthewrwinder/LaunchSites/blob/master/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atthewrwinder/LaunchSites/blob/master/Capstone%20EDA%20with%20SQL%20Workboo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atthewrwinder/LaunchSites/blob/master/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atthewrwinder/LaunchSites/blob/master/SpaceX%20Interactive%20Plotly%20Dashboar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matthewrwinder/LaunchSites/blob/master/Machine%20Learning%20Prediction%20lab.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2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7.png"/></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3.png"/></Relationships>
</file>

<file path=ppt/slides/_rels/slide44.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hyperlink" Target="https://api.spacexdata.com/"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8.xml.rels><?xml version="1.0" encoding="UTF-8" standalone="yes"?>
<Relationships xmlns="http://schemas.openxmlformats.org/package/2006/relationships"><Relationship Id="rId8" Type="http://schemas.openxmlformats.org/officeDocument/2006/relationships/hyperlink" Target="https://github.com/matthewrwinder/LaunchSites/blob/master/Data%20Collection%20API.ipynb" TargetMode="External"/><Relationship Id="rId13" Type="http://schemas.microsoft.com/office/2007/relationships/diagramDrawing" Target="../diagrams/drawing1.xml"/><Relationship Id="rId3" Type="http://schemas.openxmlformats.org/officeDocument/2006/relationships/hyperlink" Target="https://api.spacexdata.com/" TargetMode="External"/><Relationship Id="rId7" Type="http://schemas.openxmlformats.org/officeDocument/2006/relationships/hyperlink" Target="https://api.spacexdata.com/v4/cores/" TargetMode="External"/><Relationship Id="rId12"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payloads/" TargetMode="External"/><Relationship Id="rId11" Type="http://schemas.openxmlformats.org/officeDocument/2006/relationships/diagramQuickStyle" Target="../diagrams/quickStyle1.xml"/><Relationship Id="rId5" Type="http://schemas.openxmlformats.org/officeDocument/2006/relationships/hyperlink" Target="https://api.spacexdata.com/v4/launchpads/" TargetMode="External"/><Relationship Id="rId10" Type="http://schemas.openxmlformats.org/officeDocument/2006/relationships/diagramLayout" Target="../diagrams/layout1.xml"/><Relationship Id="rId4" Type="http://schemas.openxmlformats.org/officeDocument/2006/relationships/hyperlink" Target="https://api.spacexdata.com/v4/rockets/" TargetMode="External"/><Relationship Id="rId9" Type="http://schemas.openxmlformats.org/officeDocument/2006/relationships/diagramData" Target="../diagrams/data1.xml"/></Relationships>
</file>

<file path=ppt/slides/_rels/slide9.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matthewrwinder/LaunchSites/blob/master/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Matthew Winder</a:t>
            </a:r>
          </a:p>
          <a:p>
            <a:r>
              <a:rPr lang="en-US" dirty="0">
                <a:solidFill>
                  <a:schemeClr val="bg2"/>
                </a:solidFill>
                <a:latin typeface="Abadi" panose="020B0604020104020204" pitchFamily="34" charset="0"/>
                <a:ea typeface="SF Pro" pitchFamily="2" charset="0"/>
                <a:cs typeface="SF Pro" pitchFamily="2" charset="0"/>
              </a:rPr>
              <a:t>January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913749" cy="4351338"/>
          </a:xfrm>
          <a:prstGeom prst="rect">
            <a:avLst/>
          </a:prstGeom>
        </p:spPr>
        <p:txBody>
          <a:bodyPr/>
          <a:lstStyle/>
          <a:p>
            <a:r>
              <a:rPr lang="en-US" sz="2200" dirty="0">
                <a:solidFill>
                  <a:schemeClr val="accent3">
                    <a:lumMod val="25000"/>
                  </a:schemeClr>
                </a:solidFill>
                <a:latin typeface="Abadi" panose="020B0604020104020204" pitchFamily="34" charset="0"/>
              </a:rPr>
              <a:t>A training classification (Class) of success as a single value was required</a:t>
            </a:r>
          </a:p>
          <a:p>
            <a:r>
              <a:rPr lang="en-US" sz="2200" dirty="0">
                <a:solidFill>
                  <a:schemeClr val="accent3">
                    <a:lumMod val="25000"/>
                  </a:schemeClr>
                </a:solidFill>
                <a:latin typeface="Abadi" panose="020B0604020104020204" pitchFamily="34" charset="0"/>
              </a:rPr>
              <a:t>Where a mission outcome is “True” Class is set to 1</a:t>
            </a:r>
          </a:p>
          <a:p>
            <a:r>
              <a:rPr lang="en-US" sz="2200" dirty="0">
                <a:solidFill>
                  <a:schemeClr val="accent3">
                    <a:lumMod val="25000"/>
                  </a:schemeClr>
                </a:solidFill>
                <a:latin typeface="Abadi" panose="020B0604020104020204" pitchFamily="34" charset="0"/>
              </a:rPr>
              <a:t>Mission Outcome mapping:</a:t>
            </a:r>
          </a:p>
          <a:p>
            <a:pPr lvl="1"/>
            <a:r>
              <a:rPr lang="en-US" sz="2000" spc="-30" dirty="0">
                <a:solidFill>
                  <a:srgbClr val="404040"/>
                </a:solidFill>
                <a:latin typeface="Carlito"/>
                <a:cs typeface="Carlito"/>
              </a:rPr>
              <a:t>True </a:t>
            </a:r>
            <a:r>
              <a:rPr lang="en-US" sz="2000" dirty="0">
                <a:solidFill>
                  <a:srgbClr val="404040"/>
                </a:solidFill>
                <a:latin typeface="Carlito"/>
                <a:cs typeface="Carlito"/>
              </a:rPr>
              <a:t>ASDS, </a:t>
            </a:r>
            <a:r>
              <a:rPr lang="en-US" sz="2000" spc="-30" dirty="0">
                <a:solidFill>
                  <a:srgbClr val="404040"/>
                </a:solidFill>
                <a:latin typeface="Carlito"/>
                <a:cs typeface="Carlito"/>
              </a:rPr>
              <a:t>True </a:t>
            </a:r>
            <a:r>
              <a:rPr lang="en-US" sz="2000" spc="-10" dirty="0">
                <a:solidFill>
                  <a:srgbClr val="404040"/>
                </a:solidFill>
                <a:latin typeface="Carlito"/>
                <a:cs typeface="Carlito"/>
              </a:rPr>
              <a:t>RTLS, </a:t>
            </a:r>
            <a:r>
              <a:rPr lang="en-US" sz="2000" dirty="0">
                <a:solidFill>
                  <a:srgbClr val="404040"/>
                </a:solidFill>
                <a:latin typeface="Carlito"/>
                <a:cs typeface="Carlito"/>
              </a:rPr>
              <a:t>&amp; </a:t>
            </a:r>
            <a:r>
              <a:rPr lang="en-US" sz="2000" spc="-30" dirty="0">
                <a:solidFill>
                  <a:srgbClr val="404040"/>
                </a:solidFill>
                <a:latin typeface="Carlito"/>
                <a:cs typeface="Carlito"/>
              </a:rPr>
              <a:t>True </a:t>
            </a:r>
            <a:r>
              <a:rPr lang="en-US" sz="2000" dirty="0">
                <a:solidFill>
                  <a:srgbClr val="404040"/>
                </a:solidFill>
                <a:latin typeface="Carlito"/>
                <a:cs typeface="Carlito"/>
              </a:rPr>
              <a:t>Ocean</a:t>
            </a:r>
            <a:r>
              <a:rPr lang="en-US" sz="1800" dirty="0">
                <a:solidFill>
                  <a:schemeClr val="accent3">
                    <a:lumMod val="25000"/>
                  </a:schemeClr>
                </a:solidFill>
                <a:latin typeface="Abadi" panose="020B0604020104020204" pitchFamily="34" charset="0"/>
                <a:cs typeface="Carlito"/>
              </a:rPr>
              <a:t> = 1</a:t>
            </a:r>
          </a:p>
          <a:p>
            <a:pPr lvl="1"/>
            <a:r>
              <a:rPr lang="en-US" sz="1800" dirty="0">
                <a:solidFill>
                  <a:schemeClr val="accent3">
                    <a:lumMod val="25000"/>
                  </a:schemeClr>
                </a:solidFill>
                <a:latin typeface="Abadi" panose="020B0604020104020204" pitchFamily="34" charset="0"/>
              </a:rPr>
              <a:t>None </a:t>
            </a:r>
            <a:r>
              <a:rPr lang="en-US" sz="1800" dirty="0" err="1">
                <a:solidFill>
                  <a:schemeClr val="accent3">
                    <a:lumMod val="25000"/>
                  </a:schemeClr>
                </a:solidFill>
                <a:latin typeface="Abadi" panose="020B0604020104020204" pitchFamily="34" charset="0"/>
              </a:rPr>
              <a:t>None</a:t>
            </a:r>
            <a:r>
              <a:rPr lang="en-US" sz="1800" dirty="0">
                <a:solidFill>
                  <a:schemeClr val="accent3">
                    <a:lumMod val="25000"/>
                  </a:schemeClr>
                </a:solidFill>
                <a:latin typeface="Abadi" panose="020B0604020104020204" pitchFamily="34" charset="0"/>
              </a:rPr>
              <a:t>, False ASDS, None ASDS, False Ocean, False RTLS = 0</a:t>
            </a:r>
          </a:p>
          <a:p>
            <a:r>
              <a:rPr lang="en-US" sz="2200" dirty="0">
                <a:solidFill>
                  <a:schemeClr val="accent3">
                    <a:lumMod val="25000"/>
                  </a:schemeClr>
                </a:solidFill>
                <a:latin typeface="Abadi" panose="020B0604020104020204" pitchFamily="34" charset="0"/>
                <a:hlinkClick r:id="rId3"/>
              </a:rPr>
              <a:t>Completed data wrangling notebook - GitHub</a:t>
            </a: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E117A04-EC5B-49D3-99D0-72428F1B9682}"/>
              </a:ext>
            </a:extLst>
          </p:cNvPr>
          <p:cNvGraphicFramePr/>
          <p:nvPr>
            <p:extLst>
              <p:ext uri="{D42A27DB-BD31-4B8C-83A1-F6EECF244321}">
                <p14:modId xmlns:p14="http://schemas.microsoft.com/office/powerpoint/2010/main" val="3266069396"/>
              </p:ext>
            </p:extLst>
          </p:nvPr>
        </p:nvGraphicFramePr>
        <p:xfrm>
          <a:off x="4978400" y="1686560"/>
          <a:ext cx="6443588" cy="44517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Exploratory Data Analysis was carried out to attempt to determine whether predictions could be made about the relationship with the following variables to a successful mission:</a:t>
            </a:r>
          </a:p>
          <a:p>
            <a:pPr lvl="1">
              <a:lnSpc>
                <a:spcPct val="100000"/>
              </a:lnSpc>
              <a:spcBef>
                <a:spcPts val="1400"/>
              </a:spcBef>
            </a:pPr>
            <a:r>
              <a:rPr lang="en-US" sz="1600" dirty="0">
                <a:solidFill>
                  <a:schemeClr val="accent3">
                    <a:lumMod val="25000"/>
                  </a:schemeClr>
                </a:solidFill>
                <a:latin typeface="Abadi"/>
              </a:rPr>
              <a:t>Payload mass, flight number (synonymous with time), launch site, and orbit type</a:t>
            </a:r>
          </a:p>
          <a:p>
            <a:pPr>
              <a:lnSpc>
                <a:spcPct val="100000"/>
              </a:lnSpc>
              <a:spcBef>
                <a:spcPts val="1400"/>
              </a:spcBef>
            </a:pPr>
            <a:r>
              <a:rPr lang="en-US" sz="1800" dirty="0">
                <a:solidFill>
                  <a:schemeClr val="accent3">
                    <a:lumMod val="25000"/>
                  </a:schemeClr>
                </a:solidFill>
                <a:latin typeface="Abadi"/>
              </a:rPr>
              <a:t>Categorical data was then converted using One Hot Encoding to generate a feature set for further analysis  </a:t>
            </a:r>
          </a:p>
          <a:p>
            <a:pPr>
              <a:lnSpc>
                <a:spcPct val="100000"/>
              </a:lnSpc>
              <a:spcBef>
                <a:spcPts val="1400"/>
              </a:spcBef>
            </a:pPr>
            <a:r>
              <a:rPr lang="en-US" sz="1800" dirty="0">
                <a:solidFill>
                  <a:schemeClr val="accent3">
                    <a:lumMod val="25000"/>
                  </a:schemeClr>
                </a:solidFill>
                <a:latin typeface="Abadi"/>
              </a:rPr>
              <a:t>Scatter charts of flight number vs payload mass, flight number vs launch site, and payload mass vs launch site, flight number vs orbit type and payload vs orbit type were plotted to determine correlation between factors</a:t>
            </a:r>
          </a:p>
          <a:p>
            <a:pPr>
              <a:lnSpc>
                <a:spcPct val="100000"/>
              </a:lnSpc>
              <a:spcBef>
                <a:spcPts val="1400"/>
              </a:spcBef>
            </a:pPr>
            <a:r>
              <a:rPr lang="en-US" sz="1800" dirty="0">
                <a:solidFill>
                  <a:schemeClr val="accent3">
                    <a:lumMod val="25000"/>
                  </a:schemeClr>
                </a:solidFill>
                <a:latin typeface="Abadi"/>
              </a:rPr>
              <a:t>A bar chart of orbit type success and a line graph of the yearly success trend were also plotted as independent signals</a:t>
            </a:r>
          </a:p>
          <a:p>
            <a:pPr>
              <a:lnSpc>
                <a:spcPct val="100000"/>
              </a:lnSpc>
              <a:spcBef>
                <a:spcPts val="1400"/>
              </a:spcBef>
            </a:pPr>
            <a:r>
              <a:rPr lang="en-US" sz="1800" dirty="0">
                <a:solidFill>
                  <a:schemeClr val="accent3">
                    <a:lumMod val="25000"/>
                  </a:schemeClr>
                </a:solidFill>
                <a:latin typeface="Abadi" panose="020B0604020104020204" pitchFamily="34" charset="0"/>
                <a:hlinkClick r:id="rId3"/>
              </a:rPr>
              <a:t>Completed EDA with data visualization notebook - GitHub</a:t>
            </a: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Exploratory Data Analysis was carried out through the following SQL queries on the data set:</a:t>
            </a:r>
          </a:p>
          <a:p>
            <a:pPr lvl="1">
              <a:lnSpc>
                <a:spcPct val="100000"/>
              </a:lnSpc>
              <a:spcBef>
                <a:spcPts val="1400"/>
              </a:spcBef>
            </a:pPr>
            <a:r>
              <a:rPr lang="en-US" sz="1400" dirty="0">
                <a:solidFill>
                  <a:schemeClr val="accent3">
                    <a:lumMod val="25000"/>
                  </a:schemeClr>
                </a:solidFill>
                <a:latin typeface="Abadi"/>
              </a:rPr>
              <a:t>Distinct sites used during the period</a:t>
            </a:r>
          </a:p>
          <a:p>
            <a:pPr lvl="1">
              <a:lnSpc>
                <a:spcPct val="100000"/>
              </a:lnSpc>
              <a:spcBef>
                <a:spcPts val="1400"/>
              </a:spcBef>
            </a:pPr>
            <a:r>
              <a:rPr lang="en-US" sz="1400" dirty="0">
                <a:solidFill>
                  <a:schemeClr val="accent3">
                    <a:lumMod val="25000"/>
                  </a:schemeClr>
                </a:solidFill>
                <a:latin typeface="Abadi"/>
              </a:rPr>
              <a:t>Total payload mass carried for NASA</a:t>
            </a:r>
          </a:p>
          <a:p>
            <a:pPr lvl="1">
              <a:lnSpc>
                <a:spcPct val="100000"/>
              </a:lnSpc>
              <a:spcBef>
                <a:spcPts val="1400"/>
              </a:spcBef>
            </a:pPr>
            <a:r>
              <a:rPr lang="en-US" sz="1400" dirty="0">
                <a:solidFill>
                  <a:schemeClr val="accent3">
                    <a:lumMod val="25000"/>
                  </a:schemeClr>
                </a:solidFill>
                <a:latin typeface="Abadi"/>
              </a:rPr>
              <a:t>Average payload mass carried by the F9 v1.1 booster</a:t>
            </a:r>
          </a:p>
          <a:p>
            <a:pPr lvl="1">
              <a:lnSpc>
                <a:spcPct val="100000"/>
              </a:lnSpc>
              <a:spcBef>
                <a:spcPts val="1400"/>
              </a:spcBef>
            </a:pPr>
            <a:r>
              <a:rPr lang="en-US" sz="1400" dirty="0">
                <a:solidFill>
                  <a:schemeClr val="accent3">
                    <a:lumMod val="25000"/>
                  </a:schemeClr>
                </a:solidFill>
                <a:latin typeface="Abadi"/>
              </a:rPr>
              <a:t>First successful ground pad mission was launched</a:t>
            </a:r>
          </a:p>
          <a:p>
            <a:pPr lvl="1">
              <a:lnSpc>
                <a:spcPct val="100000"/>
              </a:lnSpc>
              <a:spcBef>
                <a:spcPts val="1400"/>
              </a:spcBef>
            </a:pPr>
            <a:r>
              <a:rPr lang="en-US" sz="1400" dirty="0">
                <a:solidFill>
                  <a:schemeClr val="accent3">
                    <a:lumMod val="25000"/>
                  </a:schemeClr>
                </a:solidFill>
                <a:latin typeface="Abadi" panose="020B0604020104020204" pitchFamily="34" charset="0"/>
              </a:rPr>
              <a:t>Successful boosters landed on a drone ship with a payload mass between 4,000 and 6,000kgs</a:t>
            </a:r>
          </a:p>
          <a:p>
            <a:pPr lvl="1">
              <a:lnSpc>
                <a:spcPct val="100000"/>
              </a:lnSpc>
              <a:spcBef>
                <a:spcPts val="1400"/>
              </a:spcBef>
            </a:pPr>
            <a:r>
              <a:rPr lang="en-US" sz="1400" dirty="0">
                <a:solidFill>
                  <a:schemeClr val="accent3">
                    <a:lumMod val="25000"/>
                  </a:schemeClr>
                </a:solidFill>
                <a:latin typeface="Abadi" panose="020B0604020104020204" pitchFamily="34" charset="0"/>
              </a:rPr>
              <a:t>Total number of successfully completed and failed missions</a:t>
            </a:r>
          </a:p>
          <a:p>
            <a:pPr lvl="1">
              <a:lnSpc>
                <a:spcPct val="100000"/>
              </a:lnSpc>
              <a:spcBef>
                <a:spcPts val="1400"/>
              </a:spcBef>
            </a:pPr>
            <a:r>
              <a:rPr lang="en-US" sz="1400" dirty="0">
                <a:solidFill>
                  <a:schemeClr val="accent3">
                    <a:lumMod val="25000"/>
                  </a:schemeClr>
                </a:solidFill>
                <a:latin typeface="Abadi" panose="020B0604020104020204" pitchFamily="34" charset="0"/>
              </a:rPr>
              <a:t>Booster versions which have carried the maximum payload mass</a:t>
            </a:r>
          </a:p>
          <a:p>
            <a:pPr lvl="1">
              <a:lnSpc>
                <a:spcPct val="100000"/>
              </a:lnSpc>
              <a:spcBef>
                <a:spcPts val="1400"/>
              </a:spcBef>
            </a:pPr>
            <a:r>
              <a:rPr lang="en-US" sz="1400" dirty="0">
                <a:solidFill>
                  <a:schemeClr val="accent3">
                    <a:lumMod val="25000"/>
                  </a:schemeClr>
                </a:solidFill>
                <a:latin typeface="Abadi" panose="020B0604020104020204" pitchFamily="34" charset="0"/>
              </a:rPr>
              <a:t>Booster versions with failed drone ship landings in 2015</a:t>
            </a:r>
          </a:p>
          <a:p>
            <a:pPr lvl="1">
              <a:lnSpc>
                <a:spcPct val="100000"/>
              </a:lnSpc>
              <a:spcBef>
                <a:spcPts val="1400"/>
              </a:spcBef>
            </a:pPr>
            <a:r>
              <a:rPr lang="en-US" sz="1400" dirty="0">
                <a:solidFill>
                  <a:schemeClr val="accent3">
                    <a:lumMod val="25000"/>
                  </a:schemeClr>
                </a:solidFill>
                <a:latin typeface="Abadi" panose="020B0604020104020204" pitchFamily="34" charset="0"/>
              </a:rPr>
              <a:t>Ranked the landing outcome frequency between 2010-06-04 and 2017-03-20</a:t>
            </a: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1800" dirty="0">
                <a:solidFill>
                  <a:schemeClr val="accent3">
                    <a:lumMod val="25000"/>
                  </a:schemeClr>
                </a:solidFill>
                <a:latin typeface="Abadi" panose="020B0604020104020204" pitchFamily="34" charset="0"/>
                <a:hlinkClick r:id="rId3"/>
              </a:rPr>
              <a:t>Completed EDA with SQL notebook - GitHub</a:t>
            </a: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following objects were added to an interactive Folium map to aid analysis of location as a factor to success and required considerations of environment:</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and Markers to indicate the location of the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A line showing the location of the equator relative to the sites</a:t>
            </a:r>
          </a:p>
          <a:p>
            <a:pPr lvl="1">
              <a:lnSpc>
                <a:spcPct val="100000"/>
              </a:lnSpc>
              <a:spcBef>
                <a:spcPts val="1400"/>
              </a:spcBef>
            </a:pPr>
            <a:r>
              <a:rPr lang="en-US" sz="1800" dirty="0">
                <a:solidFill>
                  <a:schemeClr val="accent3">
                    <a:lumMod val="25000"/>
                  </a:schemeClr>
                </a:solidFill>
                <a:latin typeface="Abadi" panose="020B0604020104020204" pitchFamily="34" charset="0"/>
              </a:rPr>
              <a:t>Launch outcomes (success or failure) as a cluster to each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Lines and Markers showing the launch site distance to the following items:</a:t>
            </a:r>
          </a:p>
          <a:p>
            <a:pPr lvl="2">
              <a:lnSpc>
                <a:spcPct val="100000"/>
              </a:lnSpc>
              <a:spcBef>
                <a:spcPts val="1400"/>
              </a:spcBef>
            </a:pPr>
            <a:r>
              <a:rPr lang="en-US" sz="1600" dirty="0">
                <a:solidFill>
                  <a:schemeClr val="accent3">
                    <a:lumMod val="25000"/>
                  </a:schemeClr>
                </a:solidFill>
                <a:latin typeface="Abadi" panose="020B0604020104020204" pitchFamily="34" charset="0"/>
              </a:rPr>
              <a:t>Coastline – Useful for parts transport and safety in case of launch/landing failure</a:t>
            </a:r>
          </a:p>
          <a:p>
            <a:pPr lvl="2">
              <a:lnSpc>
                <a:spcPct val="100000"/>
              </a:lnSpc>
              <a:spcBef>
                <a:spcPts val="1400"/>
              </a:spcBef>
            </a:pPr>
            <a:r>
              <a:rPr lang="en-US" sz="1600" dirty="0">
                <a:solidFill>
                  <a:schemeClr val="accent3">
                    <a:lumMod val="25000"/>
                  </a:schemeClr>
                </a:solidFill>
                <a:latin typeface="Abadi" panose="020B0604020104020204" pitchFamily="34" charset="0"/>
              </a:rPr>
              <a:t>Railway and main road – Useful for parts and ground crew transport</a:t>
            </a:r>
          </a:p>
          <a:p>
            <a:pPr lvl="2">
              <a:lnSpc>
                <a:spcPct val="100000"/>
              </a:lnSpc>
              <a:spcBef>
                <a:spcPts val="1400"/>
              </a:spcBef>
            </a:pPr>
            <a:r>
              <a:rPr lang="en-US" sz="1600" dirty="0">
                <a:solidFill>
                  <a:schemeClr val="accent3">
                    <a:lumMod val="25000"/>
                  </a:schemeClr>
                </a:solidFill>
                <a:latin typeface="Abadi" panose="020B0604020104020204" pitchFamily="34" charset="0"/>
              </a:rPr>
              <a:t>Nearest city – To ensure that debris does not harm civilians </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Completed interactive Folium map notebook - GitHub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dashboard was created with the following charts:</a:t>
            </a:r>
          </a:p>
          <a:p>
            <a:pPr lvl="1">
              <a:lnSpc>
                <a:spcPct val="100000"/>
              </a:lnSpc>
              <a:spcBef>
                <a:spcPts val="1400"/>
              </a:spcBef>
            </a:pPr>
            <a:r>
              <a:rPr lang="en-US" sz="1800" dirty="0">
                <a:solidFill>
                  <a:schemeClr val="accent3">
                    <a:lumMod val="25000"/>
                  </a:schemeClr>
                </a:solidFill>
                <a:latin typeface="Abadi" panose="020B0604020104020204" pitchFamily="34" charset="0"/>
              </a:rPr>
              <a:t>a pie chart to measure the launch success rates per site, and</a:t>
            </a:r>
          </a:p>
          <a:p>
            <a:pPr lvl="1">
              <a:lnSpc>
                <a:spcPct val="100000"/>
              </a:lnSpc>
              <a:spcBef>
                <a:spcPts val="1400"/>
              </a:spcBef>
            </a:pPr>
            <a:r>
              <a:rPr lang="en-US" sz="1800" dirty="0">
                <a:solidFill>
                  <a:schemeClr val="accent3">
                    <a:lumMod val="25000"/>
                  </a:schemeClr>
                </a:solidFill>
                <a:latin typeface="Abadi" panose="020B0604020104020204" pitchFamily="34" charset="0"/>
              </a:rPr>
              <a:t>a scatter plot displaying the correlation between success and payload mass</a:t>
            </a:r>
          </a:p>
          <a:p>
            <a:pPr lvl="1">
              <a:lnSpc>
                <a:spcPct val="100000"/>
              </a:lnSpc>
              <a:spcBef>
                <a:spcPts val="1400"/>
              </a:spcBef>
            </a:pPr>
            <a:r>
              <a:rPr lang="en-US" sz="1800" dirty="0">
                <a:solidFill>
                  <a:schemeClr val="accent3">
                    <a:lumMod val="25000"/>
                  </a:schemeClr>
                </a:solidFill>
                <a:latin typeface="Abadi" panose="020B0604020104020204" pitchFamily="34" charset="0"/>
              </a:rPr>
              <a:t>both graphics were filterable to display at a more granular level</a:t>
            </a:r>
          </a:p>
          <a:p>
            <a:pPr>
              <a:lnSpc>
                <a:spcPct val="100000"/>
              </a:lnSpc>
              <a:spcBef>
                <a:spcPts val="1400"/>
              </a:spcBef>
            </a:pPr>
            <a:r>
              <a:rPr lang="en-US" sz="2200" dirty="0">
                <a:solidFill>
                  <a:schemeClr val="accent3">
                    <a:lumMod val="25000"/>
                  </a:schemeClr>
                </a:solidFill>
                <a:latin typeface="Abadi" panose="020B0604020104020204" pitchFamily="34" charset="0"/>
              </a:rPr>
              <a:t>The pie chart was added to provide a general indication of success rates, with the scatter plot added to meet the need for more detailed analysis across payload levels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Completed </a:t>
            </a:r>
            <a:r>
              <a:rPr lang="en-US" sz="2200" dirty="0" err="1">
                <a:solidFill>
                  <a:schemeClr val="accent3">
                    <a:lumMod val="25000"/>
                  </a:schemeClr>
                </a:solidFill>
                <a:latin typeface="Abadi" panose="020B0604020104020204" pitchFamily="34" charset="0"/>
                <a:hlinkClick r:id="rId3"/>
              </a:rPr>
              <a:t>Plotly</a:t>
            </a:r>
            <a:r>
              <a:rPr lang="en-US" sz="2200" dirty="0">
                <a:solidFill>
                  <a:schemeClr val="accent3">
                    <a:lumMod val="25000"/>
                  </a:schemeClr>
                </a:solidFill>
                <a:latin typeface="Abadi" panose="020B0604020104020204" pitchFamily="34" charset="0"/>
                <a:hlinkClick r:id="rId3"/>
              </a:rPr>
              <a:t> Dash lab notebook – GitHub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4 models were created from the SpaceX dataset seeking to determine the best predictor of landing success (Classification)</a:t>
            </a:r>
          </a:p>
          <a:p>
            <a:pPr>
              <a:lnSpc>
                <a:spcPct val="100000"/>
              </a:lnSpc>
              <a:spcBef>
                <a:spcPts val="1400"/>
              </a:spcBef>
            </a:pPr>
            <a:r>
              <a:rPr lang="en-GB" sz="2200" dirty="0">
                <a:solidFill>
                  <a:schemeClr val="accent3">
                    <a:lumMod val="25000"/>
                  </a:schemeClr>
                </a:solidFill>
                <a:latin typeface="Abadi" panose="020B0604020104020204" pitchFamily="34" charset="0"/>
              </a:rPr>
              <a:t>Data was imported, standardised and split into training and test data sets, and then tested with multiple models, each of which were refit for the best performing hyperparamenter</a:t>
            </a:r>
          </a:p>
          <a:p>
            <a:pPr>
              <a:lnSpc>
                <a:spcPct val="100000"/>
              </a:lnSpc>
              <a:spcBef>
                <a:spcPts val="1400"/>
              </a:spcBef>
            </a:pPr>
            <a:r>
              <a:rPr lang="en-GB" sz="2200" dirty="0">
                <a:solidFill>
                  <a:schemeClr val="accent3">
                    <a:lumMod val="25000"/>
                  </a:schemeClr>
                </a:solidFill>
                <a:latin typeface="Abadi" panose="020B0604020104020204" pitchFamily="34" charset="0"/>
              </a:rPr>
              <a:t>The methods assessed were Logistic Regression, Support Vector Machine, Decision Tree Classifier, and K Nearest Neighbours</a:t>
            </a:r>
          </a:p>
          <a:p>
            <a:pPr>
              <a:lnSpc>
                <a:spcPct val="100000"/>
              </a:lnSpc>
              <a:spcBef>
                <a:spcPts val="1400"/>
              </a:spcBef>
            </a:pPr>
            <a:r>
              <a:rPr lang="en-GB" sz="2200" dirty="0">
                <a:solidFill>
                  <a:schemeClr val="accent3">
                    <a:lumMod val="25000"/>
                  </a:schemeClr>
                </a:solidFill>
                <a:latin typeface="Abadi" panose="020B0604020104020204" pitchFamily="34" charset="0"/>
              </a:rPr>
              <a:t>Rerunning the notebook multiple times often returns an equal level of accuracy for all methods, however, where there is a different the method with the best performance is Decision Tree Classifier</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47285" y="5972098"/>
            <a:ext cx="9247750" cy="508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hlinkClick r:id="rId3"/>
              </a:rPr>
              <a:t>Completed predictive analysis lab - GitHub</a:t>
            </a:r>
            <a:endParaRPr lang="en-GB" sz="2200" dirty="0">
              <a:solidFill>
                <a:schemeClr val="accent3">
                  <a:lumMod val="25000"/>
                </a:schemeClr>
              </a:solidFill>
              <a:latin typeface="Abadi" panose="020B0604020104020204" pitchFamily="34" charset="0"/>
            </a:endParaRPr>
          </a:p>
          <a:p>
            <a:pPr marL="0" indent="0">
              <a:buNone/>
            </a:pPr>
            <a:endParaRPr lang="en-GB"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(Flow Chart)</a:t>
            </a:r>
          </a:p>
        </p:txBody>
      </p:sp>
      <p:graphicFrame>
        <p:nvGraphicFramePr>
          <p:cNvPr id="2" name="Diagram 1">
            <a:extLst>
              <a:ext uri="{FF2B5EF4-FFF2-40B4-BE49-F238E27FC236}">
                <a16:creationId xmlns:a16="http://schemas.microsoft.com/office/drawing/2014/main" id="{4AB213C3-DC70-4B06-A6E8-825629A75631}"/>
              </a:ext>
            </a:extLst>
          </p:cNvPr>
          <p:cNvGraphicFramePr/>
          <p:nvPr>
            <p:extLst>
              <p:ext uri="{D42A27DB-BD31-4B8C-83A1-F6EECF244321}">
                <p14:modId xmlns:p14="http://schemas.microsoft.com/office/powerpoint/2010/main" val="3061674357"/>
              </p:ext>
            </p:extLst>
          </p:nvPr>
        </p:nvGraphicFramePr>
        <p:xfrm>
          <a:off x="847285" y="1493520"/>
          <a:ext cx="10361051" cy="43063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5773293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807336"/>
            <a:ext cx="5325989" cy="45120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following slides outline:</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Chart, pie chart&#10;&#10;Description automatically generated">
            <a:extLst>
              <a:ext uri="{FF2B5EF4-FFF2-40B4-BE49-F238E27FC236}">
                <a16:creationId xmlns:a16="http://schemas.microsoft.com/office/drawing/2014/main" id="{42D69809-9681-48E5-9B11-9E98521224EC}"/>
              </a:ext>
            </a:extLst>
          </p:cNvPr>
          <p:cNvPicPr>
            <a:picLocks noChangeAspect="1"/>
          </p:cNvPicPr>
          <p:nvPr/>
        </p:nvPicPr>
        <p:blipFill>
          <a:blip r:embed="rId4"/>
          <a:stretch>
            <a:fillRect/>
          </a:stretch>
        </p:blipFill>
        <p:spPr>
          <a:xfrm>
            <a:off x="6604626" y="1813801"/>
            <a:ext cx="4853346" cy="45055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10089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2" name="Picture 11">
            <a:extLst>
              <a:ext uri="{FF2B5EF4-FFF2-40B4-BE49-F238E27FC236}">
                <a16:creationId xmlns:a16="http://schemas.microsoft.com/office/drawing/2014/main" id="{953716CF-5DC2-42D1-BB1B-920C8D4520E6}"/>
              </a:ext>
            </a:extLst>
          </p:cNvPr>
          <p:cNvPicPr>
            <a:picLocks noChangeAspect="1"/>
          </p:cNvPicPr>
          <p:nvPr/>
        </p:nvPicPr>
        <p:blipFill>
          <a:blip r:embed="rId3"/>
          <a:stretch>
            <a:fillRect/>
          </a:stretch>
        </p:blipFill>
        <p:spPr>
          <a:xfrm>
            <a:off x="770012" y="1851960"/>
            <a:ext cx="10610562" cy="38971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560594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77979256-DC1B-41F9-AE00-85C9A1F4B5DC}"/>
              </a:ext>
            </a:extLst>
          </p:cNvPr>
          <p:cNvPicPr>
            <a:picLocks noChangeAspect="1"/>
          </p:cNvPicPr>
          <p:nvPr/>
        </p:nvPicPr>
        <p:blipFill>
          <a:blip r:embed="rId3"/>
          <a:stretch>
            <a:fillRect/>
          </a:stretch>
        </p:blipFill>
        <p:spPr>
          <a:xfrm>
            <a:off x="770010" y="1828800"/>
            <a:ext cx="10591673" cy="38362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97892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4" name="Content Placeholder 13">
            <a:extLst>
              <a:ext uri="{FF2B5EF4-FFF2-40B4-BE49-F238E27FC236}">
                <a16:creationId xmlns:a16="http://schemas.microsoft.com/office/drawing/2014/main" id="{995F9B0C-A621-40AB-B5F1-97C310034530}"/>
              </a:ext>
            </a:extLst>
          </p:cNvPr>
          <p:cNvPicPr>
            <a:picLocks noGrp="1" noChangeAspect="1"/>
          </p:cNvPicPr>
          <p:nvPr>
            <p:ph sz="half" idx="1"/>
          </p:nvPr>
        </p:nvPicPr>
        <p:blipFill>
          <a:blip r:embed="rId3"/>
          <a:stretch>
            <a:fillRect/>
          </a:stretch>
        </p:blipFill>
        <p:spPr>
          <a:xfrm>
            <a:off x="871537" y="2243931"/>
            <a:ext cx="5114925" cy="3514725"/>
          </a:xfrm>
          <a:prstGeom prst="rect">
            <a:avLst/>
          </a:prstGeom>
          <a:ln>
            <a:noFill/>
          </a:ln>
          <a:effectLst>
            <a:outerShdw blurRad="292100" dist="139700" dir="2700000" algn="tl" rotWithShape="0">
              <a:srgbClr val="333333">
                <a:alpha val="65000"/>
              </a:srgbClr>
            </a:outerShdw>
          </a:effectLst>
        </p:spPr>
      </p:pic>
      <p:pic>
        <p:nvPicPr>
          <p:cNvPr id="16" name="Content Placeholder 15">
            <a:extLst>
              <a:ext uri="{FF2B5EF4-FFF2-40B4-BE49-F238E27FC236}">
                <a16:creationId xmlns:a16="http://schemas.microsoft.com/office/drawing/2014/main" id="{2B7915B4-6118-44FE-A85E-5D1C1075E9C4}"/>
              </a:ext>
            </a:extLst>
          </p:cNvPr>
          <p:cNvPicPr>
            <a:picLocks noGrp="1" noChangeAspect="1"/>
          </p:cNvPicPr>
          <p:nvPr>
            <p:ph sz="half" idx="2"/>
          </p:nvPr>
        </p:nvPicPr>
        <p:blipFill>
          <a:blip r:embed="rId4"/>
          <a:stretch>
            <a:fillRect/>
          </a:stretch>
        </p:blipFill>
        <p:spPr>
          <a:xfrm>
            <a:off x="6881812" y="3329781"/>
            <a:ext cx="3762375" cy="1343025"/>
          </a:xfr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417BCF33-54E7-43A9-91BE-B1567C2C7781}"/>
              </a:ext>
            </a:extLst>
          </p:cNvPr>
          <p:cNvPicPr>
            <a:picLocks noChangeAspect="1"/>
          </p:cNvPicPr>
          <p:nvPr/>
        </p:nvPicPr>
        <p:blipFill>
          <a:blip r:embed="rId3"/>
          <a:stretch>
            <a:fillRect/>
          </a:stretch>
        </p:blipFill>
        <p:spPr>
          <a:xfrm>
            <a:off x="770010" y="1776248"/>
            <a:ext cx="10612693" cy="38152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067275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D11B429-2DC5-4043-A1E8-28919F9C2BB8}"/>
              </a:ext>
            </a:extLst>
          </p:cNvPr>
          <p:cNvPicPr>
            <a:picLocks noChangeAspect="1"/>
          </p:cNvPicPr>
          <p:nvPr/>
        </p:nvPicPr>
        <p:blipFill>
          <a:blip r:embed="rId3"/>
          <a:stretch>
            <a:fillRect/>
          </a:stretch>
        </p:blipFill>
        <p:spPr>
          <a:xfrm>
            <a:off x="770011" y="1744717"/>
            <a:ext cx="10591672" cy="384678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45340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9D994425-AD93-43F4-BB66-BB0CE9811132}"/>
              </a:ext>
            </a:extLst>
          </p:cNvPr>
          <p:cNvPicPr>
            <a:picLocks noChangeAspect="1"/>
          </p:cNvPicPr>
          <p:nvPr/>
        </p:nvPicPr>
        <p:blipFill>
          <a:blip r:embed="rId3"/>
          <a:stretch>
            <a:fillRect/>
          </a:stretch>
        </p:blipFill>
        <p:spPr>
          <a:xfrm>
            <a:off x="770012" y="1755228"/>
            <a:ext cx="10612691" cy="39413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659448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121619"/>
            </a:gs>
            <a:gs pos="48000">
              <a:schemeClr val="accent1">
                <a:lumMod val="97000"/>
                <a:lumOff val="3000"/>
              </a:schemeClr>
            </a:gs>
            <a:gs pos="100000">
              <a:schemeClr val="accent1">
                <a:lumMod val="60000"/>
                <a:lumOff val="40000"/>
              </a:schemeClr>
            </a:gs>
          </a:gsLst>
          <a:lin ang="18900000" scaled="1"/>
          <a:tileRect/>
        </a:gra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A76B620-5B53-4A72-9032-FEE2B2C3A331}"/>
              </a:ext>
            </a:extLst>
          </p:cNvPr>
          <p:cNvSpPr txBox="1"/>
          <p:nvPr/>
        </p:nvSpPr>
        <p:spPr>
          <a:xfrm>
            <a:off x="741680" y="2551837"/>
            <a:ext cx="4378960" cy="1877437"/>
          </a:xfrm>
          <a:prstGeom prst="rect">
            <a:avLst/>
          </a:prstGeom>
          <a:noFill/>
        </p:spPr>
        <p:txBody>
          <a:bodyPr wrap="square" rtlCol="0">
            <a:spAutoFit/>
          </a:bodyPr>
          <a:lstStyle/>
          <a:p>
            <a:r>
              <a:rPr lang="en-GB" dirty="0">
                <a:solidFill>
                  <a:srgbClr val="F2F4F8"/>
                </a:solidFill>
              </a:rPr>
              <a:t>Section 3</a:t>
            </a:r>
          </a:p>
          <a:p>
            <a:endParaRPr lang="en-GB" dirty="0">
              <a:solidFill>
                <a:srgbClr val="F2F4F8"/>
              </a:solidFill>
            </a:endParaRPr>
          </a:p>
          <a:p>
            <a:r>
              <a:rPr lang="en-GB" sz="4000" dirty="0">
                <a:solidFill>
                  <a:srgbClr val="F2F4F8"/>
                </a:solidFill>
              </a:rPr>
              <a:t>Insights drawn from SQL</a:t>
            </a:r>
          </a:p>
        </p:txBody>
      </p:sp>
    </p:spTree>
    <p:extLst>
      <p:ext uri="{BB962C8B-B14F-4D97-AF65-F5344CB8AC3E}">
        <p14:creationId xmlns:p14="http://schemas.microsoft.com/office/powerpoint/2010/main" val="407608895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4 unique launch sites: </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 CCAFS SLC-40, KSC LC-39A and VAFB SLC-4E</a:t>
            </a:r>
          </a:p>
          <a:p>
            <a:pPr>
              <a:lnSpc>
                <a:spcPct val="100000"/>
              </a:lnSpc>
              <a:spcBef>
                <a:spcPts val="1400"/>
              </a:spcBef>
            </a:pPr>
            <a:r>
              <a:rPr lang="en-US" sz="2200" dirty="0">
                <a:solidFill>
                  <a:schemeClr val="accent3">
                    <a:lumMod val="25000"/>
                  </a:schemeClr>
                </a:solidFill>
                <a:latin typeface="Abadi" panose="020B0604020104020204" pitchFamily="34" charset="0"/>
              </a:rPr>
              <a:t>These were identified from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using the following query:</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	</a:t>
            </a:r>
            <a:r>
              <a:rPr lang="en-US" sz="2200" i="1" dirty="0">
                <a:solidFill>
                  <a:schemeClr val="accent3">
                    <a:lumMod val="25000"/>
                  </a:schemeClr>
                </a:solidFill>
                <a:latin typeface="Abadi" panose="020B0604020104020204" pitchFamily="34" charset="0"/>
              </a:rPr>
              <a:t>select distinct(</a:t>
            </a:r>
            <a:r>
              <a:rPr lang="en-US" sz="2200" i="1" dirty="0" err="1">
                <a:solidFill>
                  <a:schemeClr val="accent3">
                    <a:lumMod val="25000"/>
                  </a:schemeClr>
                </a:solidFill>
                <a:latin typeface="Abadi" panose="020B0604020104020204" pitchFamily="34" charset="0"/>
              </a:rPr>
              <a:t>launch_site</a:t>
            </a:r>
            <a:r>
              <a:rPr lang="en-US" sz="2200" i="1" dirty="0">
                <a:solidFill>
                  <a:schemeClr val="accent3">
                    <a:lumMod val="25000"/>
                  </a:schemeClr>
                </a:solidFill>
                <a:latin typeface="Abadi" panose="020B0604020104020204" pitchFamily="34" charset="0"/>
              </a:rPr>
              <a:t>) from SPACEXTBL</a:t>
            </a:r>
          </a:p>
          <a:p>
            <a:pPr>
              <a:lnSpc>
                <a:spcPct val="100000"/>
              </a:lnSpc>
              <a:spcBef>
                <a:spcPts val="1400"/>
              </a:spcBef>
            </a:pPr>
            <a:r>
              <a:rPr lang="en-US" sz="2200" dirty="0">
                <a:solidFill>
                  <a:schemeClr val="accent3">
                    <a:lumMod val="25000"/>
                  </a:schemeClr>
                </a:solidFill>
                <a:latin typeface="Abadi" panose="020B0604020104020204" pitchFamily="34" charset="0"/>
              </a:rPr>
              <a:t>This query is using the </a:t>
            </a:r>
            <a:r>
              <a:rPr lang="en-US" sz="2200" i="1" dirty="0">
                <a:solidFill>
                  <a:schemeClr val="accent3">
                    <a:lumMod val="25000"/>
                  </a:schemeClr>
                </a:solidFill>
                <a:latin typeface="Abadi" panose="020B0604020104020204" pitchFamily="34" charset="0"/>
              </a:rPr>
              <a:t>distinct</a:t>
            </a:r>
            <a:r>
              <a:rPr lang="en-US" sz="2200" dirty="0">
                <a:solidFill>
                  <a:schemeClr val="accent3">
                    <a:lumMod val="25000"/>
                  </a:schemeClr>
                </a:solidFill>
                <a:latin typeface="Abadi" panose="020B0604020104020204" pitchFamily="34" charset="0"/>
              </a:rPr>
              <a:t> statement to return a list of unique values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 of the SPACEXTBL table which contains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where launch sites begin with `CCA`</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1800" i="1" dirty="0">
              <a:solidFill>
                <a:schemeClr val="accent3">
                  <a:lumMod val="25000"/>
                </a:schemeClr>
              </a:solidFill>
              <a:latin typeface="Abadi" panose="020B0604020104020204" pitchFamily="34" charset="0"/>
            </a:endParaRPr>
          </a:p>
          <a:p>
            <a:pPr>
              <a:lnSpc>
                <a:spcPct val="100000"/>
              </a:lnSpc>
              <a:spcBef>
                <a:spcPts val="1400"/>
              </a:spcBef>
            </a:pPr>
            <a:r>
              <a:rPr lang="en-US" sz="1800" i="1" dirty="0">
                <a:solidFill>
                  <a:schemeClr val="accent3">
                    <a:lumMod val="25000"/>
                  </a:schemeClr>
                </a:solidFill>
                <a:latin typeface="Abadi" panose="020B0604020104020204" pitchFamily="34" charset="0"/>
              </a:rPr>
              <a:t>select * from SPACEXTBL</a:t>
            </a:r>
            <a:r>
              <a:rPr lang="en-US" sz="1800" dirty="0">
                <a:solidFill>
                  <a:schemeClr val="accent3">
                    <a:lumMod val="25000"/>
                  </a:schemeClr>
                </a:solidFill>
                <a:latin typeface="Abadi" panose="020B0604020104020204" pitchFamily="34" charset="0"/>
              </a:rPr>
              <a:t>		- select all records from the SpaceX </a:t>
            </a:r>
            <a:r>
              <a:rPr lang="en-US" sz="1800" dirty="0" err="1">
                <a:solidFill>
                  <a:schemeClr val="accent3">
                    <a:lumMod val="25000"/>
                  </a:schemeClr>
                </a:solidFill>
                <a:latin typeface="Abadi" panose="020B0604020104020204" pitchFamily="34" charset="0"/>
              </a:rPr>
              <a:t>DataSet</a:t>
            </a:r>
            <a:br>
              <a:rPr lang="en-US" sz="1800" dirty="0">
                <a:solidFill>
                  <a:schemeClr val="accent3">
                    <a:lumMod val="25000"/>
                  </a:schemeClr>
                </a:solidFill>
                <a:latin typeface="Abadi" panose="020B0604020104020204" pitchFamily="34" charset="0"/>
              </a:rPr>
            </a:br>
            <a:r>
              <a:rPr lang="en-US" sz="1800" i="1" dirty="0">
                <a:solidFill>
                  <a:schemeClr val="accent3">
                    <a:lumMod val="25000"/>
                  </a:schemeClr>
                </a:solidFill>
                <a:latin typeface="Abadi" panose="020B0604020104020204" pitchFamily="34" charset="0"/>
              </a:rPr>
              <a:t>where </a:t>
            </a:r>
            <a:r>
              <a:rPr lang="en-US" sz="1800" i="1" dirty="0" err="1">
                <a:solidFill>
                  <a:schemeClr val="accent3">
                    <a:lumMod val="25000"/>
                  </a:schemeClr>
                </a:solidFill>
                <a:latin typeface="Abadi" panose="020B0604020104020204" pitchFamily="34" charset="0"/>
              </a:rPr>
              <a:t>launch_site</a:t>
            </a:r>
            <a:r>
              <a:rPr lang="en-US" sz="1800" i="1" dirty="0">
                <a:solidFill>
                  <a:schemeClr val="accent3">
                    <a:lumMod val="25000"/>
                  </a:schemeClr>
                </a:solidFill>
                <a:latin typeface="Abadi" panose="020B0604020104020204" pitchFamily="34" charset="0"/>
              </a:rPr>
              <a:t> like 'CCA%’ 	- </a:t>
            </a:r>
            <a:r>
              <a:rPr lang="en-US" sz="1800" dirty="0">
                <a:solidFill>
                  <a:schemeClr val="accent3">
                    <a:lumMod val="25000"/>
                  </a:schemeClr>
                </a:solidFill>
                <a:latin typeface="Abadi" panose="020B0604020104020204" pitchFamily="34" charset="0"/>
              </a:rPr>
              <a:t>use the % wildcard after CCA to allow for different values</a:t>
            </a:r>
            <a:br>
              <a:rPr lang="en-US" sz="1800" dirty="0">
                <a:solidFill>
                  <a:schemeClr val="accent3">
                    <a:lumMod val="25000"/>
                  </a:schemeClr>
                </a:solidFill>
                <a:latin typeface="Abadi" panose="020B0604020104020204" pitchFamily="34" charset="0"/>
              </a:rPr>
            </a:br>
            <a:r>
              <a:rPr lang="en-US" sz="1800" i="1" dirty="0">
                <a:solidFill>
                  <a:schemeClr val="accent3">
                    <a:lumMod val="25000"/>
                  </a:schemeClr>
                </a:solidFill>
                <a:latin typeface="Abadi" panose="020B0604020104020204" pitchFamily="34" charset="0"/>
              </a:rPr>
              <a:t>LIMIT 5			- </a:t>
            </a:r>
            <a:r>
              <a:rPr lang="en-US" sz="1800" dirty="0">
                <a:solidFill>
                  <a:schemeClr val="accent3">
                    <a:lumMod val="25000"/>
                  </a:schemeClr>
                </a:solidFill>
                <a:latin typeface="Abadi" panose="020B0604020104020204" pitchFamily="34" charset="0"/>
              </a:rPr>
              <a:t>return only the first 5 results to meet the criteria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85C4894-E28B-4282-8E54-463CF2E772C6}"/>
              </a:ext>
            </a:extLst>
          </p:cNvPr>
          <p:cNvPicPr>
            <a:picLocks noChangeAspect="1"/>
          </p:cNvPicPr>
          <p:nvPr/>
        </p:nvPicPr>
        <p:blipFill>
          <a:blip r:embed="rId3"/>
          <a:stretch>
            <a:fillRect/>
          </a:stretch>
        </p:blipFill>
        <p:spPr>
          <a:xfrm>
            <a:off x="1116559" y="2434369"/>
            <a:ext cx="9496425" cy="214816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947386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NASA (CRS) boosters was 45,596 kg</a:t>
            </a:r>
          </a:p>
          <a:p>
            <a:pPr>
              <a:lnSpc>
                <a:spcPct val="100000"/>
              </a:lnSpc>
              <a:spcBef>
                <a:spcPts val="1400"/>
              </a:spcBef>
            </a:pPr>
            <a:r>
              <a:rPr lang="en-US" sz="2200" dirty="0">
                <a:solidFill>
                  <a:schemeClr val="accent3">
                    <a:lumMod val="25000"/>
                  </a:schemeClr>
                </a:solidFill>
                <a:latin typeface="Abadi" panose="020B0604020104020204" pitchFamily="34" charset="0"/>
              </a:rPr>
              <a:t>This was identified from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using the following query:</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	</a:t>
            </a:r>
            <a:r>
              <a:rPr lang="en-US" sz="2200" i="1" dirty="0">
                <a:solidFill>
                  <a:schemeClr val="accent3">
                    <a:lumMod val="25000"/>
                  </a:schemeClr>
                </a:solidFill>
                <a:latin typeface="Abadi" panose="020B0604020104020204" pitchFamily="34" charset="0"/>
              </a:rPr>
              <a:t>select sum(</a:t>
            </a:r>
            <a:r>
              <a:rPr lang="en-US" sz="2200" i="1" dirty="0" err="1">
                <a:solidFill>
                  <a:schemeClr val="accent3">
                    <a:lumMod val="25000"/>
                  </a:schemeClr>
                </a:solidFill>
                <a:latin typeface="Abadi" panose="020B0604020104020204" pitchFamily="34" charset="0"/>
              </a:rPr>
              <a:t>payload_mass__kg</a:t>
            </a:r>
            <a:r>
              <a:rPr lang="en-US" sz="2200" i="1" dirty="0">
                <a:solidFill>
                  <a:schemeClr val="accent3">
                    <a:lumMod val="25000"/>
                  </a:schemeClr>
                </a:solidFill>
                <a:latin typeface="Abadi" panose="020B0604020104020204" pitchFamily="34" charset="0"/>
              </a:rPr>
              <a:t>_)</a:t>
            </a:r>
            <a:br>
              <a:rPr lang="en-US" sz="2200" i="1" dirty="0">
                <a:solidFill>
                  <a:schemeClr val="accent3">
                    <a:lumMod val="25000"/>
                  </a:schemeClr>
                </a:solidFill>
                <a:latin typeface="Abadi" panose="020B0604020104020204" pitchFamily="34" charset="0"/>
              </a:rPr>
            </a:br>
            <a:r>
              <a:rPr lang="en-US" sz="2200" i="1" dirty="0">
                <a:solidFill>
                  <a:schemeClr val="accent3">
                    <a:lumMod val="25000"/>
                  </a:schemeClr>
                </a:solidFill>
                <a:latin typeface="Abadi" panose="020B0604020104020204" pitchFamily="34" charset="0"/>
              </a:rPr>
              <a:t>	from SPACEXTBL</a:t>
            </a:r>
            <a:br>
              <a:rPr lang="en-US" sz="2200" i="1" dirty="0">
                <a:solidFill>
                  <a:schemeClr val="accent3">
                    <a:lumMod val="25000"/>
                  </a:schemeClr>
                </a:solidFill>
                <a:latin typeface="Abadi" panose="020B0604020104020204" pitchFamily="34" charset="0"/>
              </a:rPr>
            </a:br>
            <a:r>
              <a:rPr lang="en-US" sz="2200" i="1" dirty="0">
                <a:solidFill>
                  <a:schemeClr val="accent3">
                    <a:lumMod val="25000"/>
                  </a:schemeClr>
                </a:solidFill>
                <a:latin typeface="Abadi" panose="020B0604020104020204" pitchFamily="34" charset="0"/>
              </a:rPr>
              <a:t>	where customer = 'NASA (CRS)'</a:t>
            </a:r>
          </a:p>
          <a:p>
            <a:pPr>
              <a:lnSpc>
                <a:spcPct val="100000"/>
              </a:lnSpc>
              <a:spcBef>
                <a:spcPts val="1400"/>
              </a:spcBef>
            </a:pPr>
            <a:r>
              <a:rPr lang="en-US" sz="2200" dirty="0">
                <a:solidFill>
                  <a:schemeClr val="accent3">
                    <a:lumMod val="25000"/>
                  </a:schemeClr>
                </a:solidFill>
                <a:latin typeface="Abadi" panose="020B0604020104020204" pitchFamily="34" charset="0"/>
              </a:rPr>
              <a:t>This query is using the </a:t>
            </a:r>
            <a:r>
              <a:rPr lang="en-US" sz="2200" i="1" dirty="0">
                <a:solidFill>
                  <a:schemeClr val="accent3">
                    <a:lumMod val="25000"/>
                  </a:schemeClr>
                </a:solidFill>
                <a:latin typeface="Abadi" panose="020B0604020104020204" pitchFamily="34" charset="0"/>
              </a:rPr>
              <a:t>sum</a:t>
            </a:r>
            <a:r>
              <a:rPr lang="en-US" sz="2200" dirty="0">
                <a:solidFill>
                  <a:schemeClr val="accent3">
                    <a:lumMod val="25000"/>
                  </a:schemeClr>
                </a:solidFill>
                <a:latin typeface="Abadi" panose="020B0604020104020204" pitchFamily="34" charset="0"/>
              </a:rPr>
              <a:t> function to sum all values in the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 column of the SPACEXTBL table which was filtered on the customer with the name of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average payload mass carried by booster version F9 v1.1 was 2,928 kg</a:t>
            </a:r>
          </a:p>
          <a:p>
            <a:pPr>
              <a:lnSpc>
                <a:spcPct val="100000"/>
              </a:lnSpc>
              <a:spcBef>
                <a:spcPts val="1400"/>
              </a:spcBef>
            </a:pPr>
            <a:r>
              <a:rPr lang="en-US" sz="2200" dirty="0">
                <a:solidFill>
                  <a:schemeClr val="accent3">
                    <a:lumMod val="25000"/>
                  </a:schemeClr>
                </a:solidFill>
                <a:latin typeface="Abadi"/>
                <a:ea typeface="+mn-lt"/>
                <a:cs typeface="+mn-lt"/>
              </a:rPr>
              <a:t>This was identified from the SpaceX </a:t>
            </a:r>
            <a:r>
              <a:rPr lang="en-US" sz="2200" dirty="0" err="1">
                <a:solidFill>
                  <a:schemeClr val="accent3">
                    <a:lumMod val="25000"/>
                  </a:schemeClr>
                </a:solidFill>
                <a:latin typeface="Abadi"/>
                <a:ea typeface="+mn-lt"/>
                <a:cs typeface="+mn-lt"/>
              </a:rPr>
              <a:t>DataSet</a:t>
            </a:r>
            <a:r>
              <a:rPr lang="en-US" sz="2200" dirty="0">
                <a:solidFill>
                  <a:schemeClr val="accent3">
                    <a:lumMod val="25000"/>
                  </a:schemeClr>
                </a:solidFill>
                <a:latin typeface="Abadi"/>
                <a:ea typeface="+mn-lt"/>
                <a:cs typeface="+mn-lt"/>
              </a:rPr>
              <a:t> using the following query:</a:t>
            </a:r>
          </a:p>
          <a:p>
            <a:pPr marL="914400" lvl="2" indent="0">
              <a:lnSpc>
                <a:spcPct val="100000"/>
              </a:lnSpc>
              <a:spcBef>
                <a:spcPts val="1400"/>
              </a:spcBef>
              <a:buNone/>
            </a:pPr>
            <a:r>
              <a:rPr lang="en-US" sz="2200" i="1" dirty="0">
                <a:latin typeface="Abadi"/>
                <a:ea typeface="+mn-lt"/>
                <a:cs typeface="+mn-lt"/>
              </a:rPr>
              <a:t>select avg(</a:t>
            </a:r>
            <a:r>
              <a:rPr lang="en-US" sz="2200" i="1" dirty="0" err="1">
                <a:latin typeface="Abadi"/>
                <a:ea typeface="+mn-lt"/>
                <a:cs typeface="+mn-lt"/>
              </a:rPr>
              <a:t>payload_mass__kg</a:t>
            </a:r>
            <a:r>
              <a:rPr lang="en-US" sz="2200" i="1" dirty="0">
                <a:latin typeface="Abadi"/>
                <a:ea typeface="+mn-lt"/>
                <a:cs typeface="+mn-lt"/>
              </a:rPr>
              <a:t>_)</a:t>
            </a:r>
            <a:br>
              <a:rPr lang="en-US" sz="2200" i="1" dirty="0">
                <a:latin typeface="Abadi"/>
                <a:ea typeface="+mn-lt"/>
                <a:cs typeface="+mn-lt"/>
              </a:rPr>
            </a:br>
            <a:r>
              <a:rPr lang="en-US" sz="2200" i="1" dirty="0">
                <a:latin typeface="Abadi"/>
                <a:ea typeface="+mn-lt"/>
                <a:cs typeface="+mn-lt"/>
              </a:rPr>
              <a:t>from SPACEXTBL</a:t>
            </a:r>
            <a:br>
              <a:rPr lang="en-US" sz="2200" i="1" dirty="0">
                <a:latin typeface="Abadi"/>
                <a:ea typeface="+mn-lt"/>
                <a:cs typeface="+mn-lt"/>
              </a:rPr>
            </a:br>
            <a:r>
              <a:rPr lang="en-US" sz="2200" i="1" dirty="0">
                <a:latin typeface="Abadi"/>
                <a:ea typeface="+mn-lt"/>
                <a:cs typeface="+mn-lt"/>
              </a:rPr>
              <a:t>where </a:t>
            </a:r>
            <a:r>
              <a:rPr lang="en-US" sz="2200" i="1" dirty="0" err="1">
                <a:latin typeface="Abadi"/>
                <a:ea typeface="+mn-lt"/>
                <a:cs typeface="+mn-lt"/>
              </a:rPr>
              <a:t>booster_version</a:t>
            </a:r>
            <a:r>
              <a:rPr lang="en-US" sz="2200" i="1" dirty="0">
                <a:latin typeface="Abadi"/>
                <a:ea typeface="+mn-lt"/>
                <a:cs typeface="+mn-lt"/>
              </a:rPr>
              <a:t> like 'F9 v1.1'</a:t>
            </a:r>
            <a:endParaRPr lang="en-US" sz="2200" dirty="0">
              <a:cs typeface="Calibri" panose="020F0502020204030204"/>
            </a:endParaRPr>
          </a:p>
          <a:p>
            <a:pPr>
              <a:lnSpc>
                <a:spcPct val="100000"/>
              </a:lnSpc>
              <a:spcBef>
                <a:spcPts val="1400"/>
              </a:spcBef>
            </a:pPr>
            <a:r>
              <a:rPr lang="en-US" sz="2200" dirty="0">
                <a:latin typeface="Abadi"/>
                <a:cs typeface="Calibri"/>
              </a:rPr>
              <a:t>This query uses the avg function to find the mean of all payload mass values which were filtered by the booster version matching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4017889" cy="1039909"/>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Summary of methodologies</a:t>
            </a:r>
          </a:p>
          <a:p>
            <a:pPr>
              <a:lnSpc>
                <a:spcPct val="100000"/>
              </a:lnSpc>
              <a:spcBef>
                <a:spcPts val="1400"/>
              </a:spcBef>
            </a:pPr>
            <a:r>
              <a:rPr lang="en-US" sz="2200" dirty="0">
                <a:solidFill>
                  <a:schemeClr val="accent3">
                    <a:lumMod val="25000"/>
                  </a:schemeClr>
                </a:solidFill>
                <a:latin typeface="Abadi" panose="020B0604020104020204" pitchFamily="34" charset="0"/>
              </a:rPr>
              <a:t>Summary of all results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ground pad was December 22nd 2015</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This was identified from the SpaceX </a:t>
            </a:r>
            <a:r>
              <a:rPr lang="en-US" sz="2200" dirty="0" err="1">
                <a:solidFill>
                  <a:schemeClr val="accent3">
                    <a:lumMod val="25000"/>
                  </a:schemeClr>
                </a:solidFill>
                <a:latin typeface="Abadi"/>
              </a:rPr>
              <a:t>DataSet</a:t>
            </a:r>
            <a:r>
              <a:rPr lang="en-US" sz="2200" dirty="0">
                <a:solidFill>
                  <a:schemeClr val="accent3">
                    <a:lumMod val="25000"/>
                  </a:schemeClr>
                </a:solidFill>
                <a:latin typeface="Abadi"/>
              </a:rPr>
              <a:t> using the following query:</a:t>
            </a:r>
            <a:endParaRPr lang="en-US" sz="2200" dirty="0">
              <a:solidFill>
                <a:schemeClr val="accent3">
                  <a:lumMod val="25000"/>
                </a:schemeClr>
              </a:solidFill>
              <a:latin typeface="Abadi" panose="020B0604020104020204" pitchFamily="34" charset="0"/>
            </a:endParaRPr>
          </a:p>
          <a:p>
            <a:pPr marL="914400" lvl="2" indent="0">
              <a:lnSpc>
                <a:spcPct val="100000"/>
              </a:lnSpc>
              <a:spcBef>
                <a:spcPts val="1400"/>
              </a:spcBef>
              <a:buNone/>
            </a:pPr>
            <a:r>
              <a:rPr lang="en-US" sz="2200" i="1" dirty="0">
                <a:latin typeface="Abadi"/>
                <a:ea typeface="+mn-lt"/>
                <a:cs typeface="+mn-lt"/>
              </a:rPr>
              <a:t>select min(date)</a:t>
            </a:r>
            <a:br>
              <a:rPr lang="en-US" sz="2200" i="1" dirty="0">
                <a:latin typeface="Abadi"/>
                <a:ea typeface="+mn-lt"/>
                <a:cs typeface="+mn-lt"/>
              </a:rPr>
            </a:br>
            <a:r>
              <a:rPr lang="en-US" sz="2200" i="1" dirty="0">
                <a:latin typeface="Abadi"/>
                <a:ea typeface="+mn-lt"/>
                <a:cs typeface="+mn-lt"/>
              </a:rPr>
              <a:t>from SPACEXTBL</a:t>
            </a:r>
            <a:br>
              <a:rPr lang="en-US" sz="2200" i="1" dirty="0">
                <a:latin typeface="Abadi"/>
                <a:ea typeface="+mn-lt"/>
                <a:cs typeface="+mn-lt"/>
              </a:rPr>
            </a:br>
            <a:r>
              <a:rPr lang="en-US" sz="2200" i="1" dirty="0">
                <a:latin typeface="Abadi"/>
                <a:ea typeface="+mn-lt"/>
                <a:cs typeface="+mn-lt"/>
              </a:rPr>
              <a:t>where </a:t>
            </a:r>
            <a:r>
              <a:rPr lang="en-US" sz="2200" i="1" dirty="0" err="1">
                <a:latin typeface="Abadi"/>
                <a:ea typeface="+mn-lt"/>
                <a:cs typeface="+mn-lt"/>
              </a:rPr>
              <a:t>landing__outcome</a:t>
            </a:r>
            <a:r>
              <a:rPr lang="en-US" sz="2200" i="1" dirty="0">
                <a:latin typeface="Abadi"/>
                <a:ea typeface="+mn-lt"/>
                <a:cs typeface="+mn-lt"/>
              </a:rPr>
              <a:t> like 'Success (ground pad)'</a:t>
            </a:r>
          </a:p>
          <a:p>
            <a:pPr>
              <a:lnSpc>
                <a:spcPct val="100000"/>
              </a:lnSpc>
              <a:spcBef>
                <a:spcPts val="1400"/>
              </a:spcBef>
            </a:pPr>
            <a:r>
              <a:rPr lang="en-US" sz="2200" dirty="0">
                <a:solidFill>
                  <a:srgbClr val="000000"/>
                </a:solidFill>
                <a:latin typeface="Abadi"/>
                <a:ea typeface="+mn-lt"/>
                <a:cs typeface="+mn-lt"/>
              </a:rPr>
              <a:t>This query uses the </a:t>
            </a:r>
            <a:r>
              <a:rPr lang="en-US" sz="2200" dirty="0" err="1">
                <a:solidFill>
                  <a:srgbClr val="000000"/>
                </a:solidFill>
                <a:latin typeface="Abadi"/>
                <a:ea typeface="+mn-lt"/>
                <a:cs typeface="+mn-lt"/>
              </a:rPr>
              <a:t>min</a:t>
            </a:r>
            <a:r>
              <a:rPr lang="en-US" sz="2200" dirty="0">
                <a:solidFill>
                  <a:srgbClr val="000000"/>
                </a:solidFill>
                <a:latin typeface="Abadi"/>
                <a:ea typeface="+mn-lt"/>
                <a:cs typeface="+mn-lt"/>
              </a:rPr>
              <a:t> function to select the first (smallest) date which was filtered by the landing outcome of 'Success (ground pad)'</a:t>
            </a:r>
            <a:endParaRPr lang="en-US" sz="3000" i="1" dirty="0">
              <a:solidFill>
                <a:srgbClr val="000000"/>
              </a:solidFill>
              <a:latin typeface="Abadi"/>
              <a:ea typeface="+mn-lt"/>
              <a:cs typeface="+mn-lt"/>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Abadi"/>
              </a:rPr>
              <a:t>The following boosters have successfully landed on the drone ship and had a  payload mass greater than 4,000 kg but less than 6,000 kg:</a:t>
            </a:r>
            <a:endParaRPr lang="en-US" dirty="0">
              <a:solidFill>
                <a:schemeClr val="accent3">
                  <a:lumMod val="25000"/>
                </a:schemeClr>
              </a:solidFill>
              <a:latin typeface="Abadi"/>
              <a:ea typeface="+mn-lt"/>
              <a:cs typeface="+mn-lt"/>
            </a:endParaRPr>
          </a:p>
          <a:p>
            <a:pPr marL="1371600" lvl="3">
              <a:lnSpc>
                <a:spcPct val="100000"/>
              </a:lnSpc>
              <a:spcBef>
                <a:spcPts val="1400"/>
              </a:spcBef>
              <a:buNone/>
            </a:pPr>
            <a:r>
              <a:rPr lang="en-US" sz="2000" i="1" dirty="0">
                <a:latin typeface="Abadi"/>
                <a:ea typeface="+mn-lt"/>
                <a:cs typeface="+mn-lt"/>
              </a:rPr>
              <a:t>F9 FT B1022, F9 FT B1026, F9 FT B1021.2 and F9 FT B1031.2</a:t>
            </a:r>
            <a:endParaRPr lang="en-US" sz="2000" i="1" dirty="0">
              <a:latin typeface="Abadi"/>
            </a:endParaRPr>
          </a:p>
          <a:p>
            <a:pPr>
              <a:lnSpc>
                <a:spcPct val="100000"/>
              </a:lnSpc>
              <a:spcBef>
                <a:spcPts val="1400"/>
              </a:spcBef>
            </a:pPr>
            <a:r>
              <a:rPr lang="en-US" sz="2000" dirty="0">
                <a:solidFill>
                  <a:schemeClr val="accent3">
                    <a:lumMod val="25000"/>
                  </a:schemeClr>
                </a:solidFill>
                <a:latin typeface="Abadi"/>
                <a:ea typeface="+mn-lt"/>
                <a:cs typeface="+mn-lt"/>
              </a:rPr>
              <a:t>These were identified from the SpaceX </a:t>
            </a:r>
            <a:r>
              <a:rPr lang="en-US" sz="2000" dirty="0" err="1">
                <a:solidFill>
                  <a:schemeClr val="accent3">
                    <a:lumMod val="25000"/>
                  </a:schemeClr>
                </a:solidFill>
                <a:latin typeface="Abadi"/>
                <a:ea typeface="+mn-lt"/>
                <a:cs typeface="+mn-lt"/>
              </a:rPr>
              <a:t>DataSet</a:t>
            </a:r>
            <a:r>
              <a:rPr lang="en-US" sz="2000" dirty="0">
                <a:solidFill>
                  <a:schemeClr val="accent3">
                    <a:lumMod val="25000"/>
                  </a:schemeClr>
                </a:solidFill>
                <a:latin typeface="Abadi"/>
                <a:ea typeface="+mn-lt"/>
                <a:cs typeface="+mn-lt"/>
              </a:rPr>
              <a:t> using the following query:</a:t>
            </a:r>
          </a:p>
          <a:p>
            <a:pPr lvl="2" indent="0">
              <a:buNone/>
            </a:pPr>
            <a:endParaRPr lang="en-US" i="1" dirty="0">
              <a:latin typeface="Abadi"/>
              <a:ea typeface="+mn-lt"/>
              <a:cs typeface="+mn-lt"/>
            </a:endParaRPr>
          </a:p>
          <a:p>
            <a:pPr lvl="2" indent="0">
              <a:buNone/>
            </a:pPr>
            <a:r>
              <a:rPr lang="en-US" i="1" dirty="0">
                <a:latin typeface="Abadi"/>
                <a:ea typeface="+mn-lt"/>
                <a:cs typeface="+mn-lt"/>
              </a:rPr>
              <a:t>select distinct(</a:t>
            </a:r>
            <a:r>
              <a:rPr lang="en-US" i="1" dirty="0" err="1">
                <a:latin typeface="Abadi"/>
                <a:ea typeface="+mn-lt"/>
                <a:cs typeface="+mn-lt"/>
              </a:rPr>
              <a:t>booster_version</a:t>
            </a:r>
            <a:r>
              <a:rPr lang="en-US" i="1" dirty="0">
                <a:latin typeface="Abadi"/>
                <a:ea typeface="+mn-lt"/>
                <a:cs typeface="+mn-lt"/>
              </a:rPr>
              <a:t>)</a:t>
            </a:r>
            <a:br>
              <a:rPr lang="en-US" i="1" dirty="0">
                <a:latin typeface="Abadi"/>
                <a:ea typeface="+mn-lt"/>
                <a:cs typeface="+mn-lt"/>
              </a:rPr>
            </a:br>
            <a:r>
              <a:rPr lang="en-US" i="1" dirty="0">
                <a:latin typeface="Abadi"/>
                <a:ea typeface="+mn-lt"/>
                <a:cs typeface="+mn-lt"/>
              </a:rPr>
              <a:t>from SPACEXTBL</a:t>
            </a:r>
            <a:br>
              <a:rPr lang="en-US" i="1" dirty="0">
                <a:latin typeface="Abadi"/>
                <a:ea typeface="+mn-lt"/>
                <a:cs typeface="+mn-lt"/>
              </a:rPr>
            </a:br>
            <a:r>
              <a:rPr lang="en-US" i="1" dirty="0">
                <a:latin typeface="Abadi"/>
                <a:ea typeface="+mn-lt"/>
                <a:cs typeface="+mn-lt"/>
              </a:rPr>
              <a:t>where </a:t>
            </a:r>
            <a:r>
              <a:rPr lang="en-US" i="1" dirty="0" err="1">
                <a:latin typeface="Abadi"/>
                <a:ea typeface="+mn-lt"/>
                <a:cs typeface="+mn-lt"/>
              </a:rPr>
              <a:t>payload_mass__kg</a:t>
            </a:r>
            <a:r>
              <a:rPr lang="en-US" i="1" dirty="0">
                <a:latin typeface="Abadi"/>
                <a:ea typeface="+mn-lt"/>
                <a:cs typeface="+mn-lt"/>
              </a:rPr>
              <a:t>_ between 4000 and </a:t>
            </a:r>
            <a:r>
              <a:rPr lang="en-US" i="1" dirty="0" err="1">
                <a:latin typeface="Abadi"/>
                <a:ea typeface="+mn-lt"/>
                <a:cs typeface="+mn-lt"/>
              </a:rPr>
              <a:t>payload_mass__kg</a:t>
            </a:r>
            <a:r>
              <a:rPr lang="en-US" i="1" dirty="0">
                <a:latin typeface="Abadi"/>
                <a:ea typeface="+mn-lt"/>
                <a:cs typeface="+mn-lt"/>
              </a:rPr>
              <a:t>_ &lt; 6000</a:t>
            </a:r>
            <a:br>
              <a:rPr lang="en-US" i="1" dirty="0">
                <a:latin typeface="Abadi"/>
                <a:ea typeface="+mn-lt"/>
                <a:cs typeface="+mn-lt"/>
              </a:rPr>
            </a:br>
            <a:r>
              <a:rPr lang="en-US" i="1" dirty="0">
                <a:latin typeface="Abadi"/>
                <a:ea typeface="+mn-lt"/>
                <a:cs typeface="+mn-lt"/>
              </a:rPr>
              <a:t>and </a:t>
            </a:r>
            <a:r>
              <a:rPr lang="en-US" i="1" dirty="0" err="1">
                <a:latin typeface="Abadi"/>
                <a:ea typeface="+mn-lt"/>
                <a:cs typeface="+mn-lt"/>
              </a:rPr>
              <a:t>landing__outcome</a:t>
            </a:r>
            <a:r>
              <a:rPr lang="en-US" i="1" dirty="0">
                <a:latin typeface="Abadi"/>
                <a:ea typeface="+mn-lt"/>
                <a:cs typeface="+mn-lt"/>
              </a:rPr>
              <a:t> </a:t>
            </a:r>
            <a:r>
              <a:rPr lang="en-US" i="1">
                <a:latin typeface="Abadi"/>
                <a:ea typeface="+mn-lt"/>
                <a:cs typeface="+mn-lt"/>
              </a:rPr>
              <a:t>like 'Success </a:t>
            </a:r>
            <a:r>
              <a:rPr lang="en-US" i="1" dirty="0">
                <a:latin typeface="Abadi"/>
                <a:ea typeface="+mn-lt"/>
                <a:cs typeface="+mn-lt"/>
              </a:rPr>
              <a:t>(drone </a:t>
            </a:r>
            <a:r>
              <a:rPr lang="en-US" i="1">
                <a:latin typeface="Abadi"/>
                <a:ea typeface="+mn-lt"/>
                <a:cs typeface="+mn-lt"/>
              </a:rPr>
              <a:t>ship)'</a:t>
            </a:r>
            <a:endParaRPr lang="en-US" i="1">
              <a:latin typeface="Abadi"/>
              <a:cs typeface="Calibri"/>
            </a:endParaRPr>
          </a:p>
          <a:p>
            <a:pPr lvl="2" indent="0">
              <a:buNone/>
            </a:pPr>
            <a:endParaRPr lang="en-US" i="1" dirty="0">
              <a:latin typeface="Abadi"/>
              <a:cs typeface="Calibri"/>
            </a:endParaRPr>
          </a:p>
          <a:p>
            <a:r>
              <a:rPr lang="en-US" sz="2000" dirty="0">
                <a:latin typeface="Abadi"/>
                <a:cs typeface="Calibri"/>
              </a:rPr>
              <a:t>This query uses the between keyword to select the payload mass range for the distinct 'Success (drone ship)' landing outcomes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 kg</a:t>
            </a:r>
          </a:p>
        </p:txBody>
      </p:sp>
    </p:spTree>
    <p:extLst>
      <p:ext uri="{BB962C8B-B14F-4D97-AF65-F5344CB8AC3E}">
        <p14:creationId xmlns:p14="http://schemas.microsoft.com/office/powerpoint/2010/main" val="6393995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There was 1 failed mission outcome, 99 successful mission outcome, with 1 mission successful, but with an unclear payload status</a:t>
            </a:r>
          </a:p>
          <a:p>
            <a:pPr>
              <a:lnSpc>
                <a:spcPct val="100000"/>
              </a:lnSpc>
              <a:spcBef>
                <a:spcPts val="1400"/>
              </a:spcBef>
            </a:pPr>
            <a:r>
              <a:rPr lang="en-US" sz="2200" dirty="0">
                <a:solidFill>
                  <a:schemeClr val="accent3">
                    <a:lumMod val="25000"/>
                  </a:schemeClr>
                </a:solidFill>
                <a:latin typeface="Abadi"/>
              </a:rPr>
              <a:t>This was identified from the SpaceX </a:t>
            </a:r>
            <a:r>
              <a:rPr lang="en-US" sz="2200" dirty="0" err="1">
                <a:solidFill>
                  <a:schemeClr val="accent3">
                    <a:lumMod val="25000"/>
                  </a:schemeClr>
                </a:solidFill>
                <a:latin typeface="Abadi"/>
              </a:rPr>
              <a:t>DataSet</a:t>
            </a:r>
            <a:r>
              <a:rPr lang="en-US" sz="2200" dirty="0">
                <a:solidFill>
                  <a:schemeClr val="accent3">
                    <a:lumMod val="25000"/>
                  </a:schemeClr>
                </a:solidFill>
                <a:latin typeface="Abadi"/>
              </a:rPr>
              <a:t> using the following query:</a:t>
            </a:r>
          </a:p>
          <a:p>
            <a:pPr lvl="2" indent="0">
              <a:buNone/>
            </a:pPr>
            <a:endParaRPr lang="en-US" sz="2200" i="1" dirty="0">
              <a:latin typeface="Abadi"/>
              <a:ea typeface="+mn-lt"/>
              <a:cs typeface="+mn-lt"/>
            </a:endParaRPr>
          </a:p>
          <a:p>
            <a:pPr lvl="2" indent="0">
              <a:buNone/>
            </a:pPr>
            <a:r>
              <a:rPr lang="en-US" sz="2200" i="1" dirty="0">
                <a:latin typeface="Abadi"/>
                <a:ea typeface="+mn-lt"/>
                <a:cs typeface="+mn-lt"/>
              </a:rPr>
              <a:t>select count(</a:t>
            </a:r>
            <a:r>
              <a:rPr lang="en-US" sz="2200" i="1" dirty="0" err="1">
                <a:latin typeface="Abadi"/>
                <a:ea typeface="+mn-lt"/>
                <a:cs typeface="+mn-lt"/>
              </a:rPr>
              <a:t>mission_outcome</a:t>
            </a:r>
            <a:r>
              <a:rPr lang="en-US" sz="2200" i="1" dirty="0">
                <a:latin typeface="Abadi"/>
                <a:ea typeface="+mn-lt"/>
                <a:cs typeface="+mn-lt"/>
              </a:rPr>
              <a:t>),</a:t>
            </a:r>
            <a:r>
              <a:rPr lang="en-US" sz="2200" i="1" dirty="0" err="1">
                <a:latin typeface="Abadi"/>
                <a:ea typeface="+mn-lt"/>
                <a:cs typeface="+mn-lt"/>
              </a:rPr>
              <a:t>mission_outcome</a:t>
            </a:r>
            <a:endParaRPr lang="en-US" sz="2200" i="1" dirty="0">
              <a:latin typeface="Abadi"/>
              <a:ea typeface="+mn-lt"/>
              <a:cs typeface="+mn-lt"/>
            </a:endParaRPr>
          </a:p>
          <a:p>
            <a:pPr lvl="2" indent="0">
              <a:buNone/>
            </a:pPr>
            <a:r>
              <a:rPr lang="en-US" sz="2200" i="1" dirty="0">
                <a:latin typeface="Abadi"/>
                <a:ea typeface="+mn-lt"/>
                <a:cs typeface="+mn-lt"/>
              </a:rPr>
              <a:t>from SPACEXTBL</a:t>
            </a:r>
            <a:endParaRPr lang="en-US" sz="2200" i="1">
              <a:latin typeface="Abadi"/>
              <a:cs typeface="Calibri"/>
            </a:endParaRPr>
          </a:p>
          <a:p>
            <a:pPr lvl="2" indent="0">
              <a:buNone/>
            </a:pPr>
            <a:r>
              <a:rPr lang="en-US" sz="2200" i="1" dirty="0">
                <a:latin typeface="Abadi"/>
                <a:ea typeface="+mn-lt"/>
                <a:cs typeface="+mn-lt"/>
              </a:rPr>
              <a:t>group by </a:t>
            </a:r>
            <a:r>
              <a:rPr lang="en-US" sz="2200" i="1" dirty="0" err="1">
                <a:latin typeface="Abadi"/>
                <a:ea typeface="+mn-lt"/>
                <a:cs typeface="+mn-lt"/>
              </a:rPr>
              <a:t>mission_outcome</a:t>
            </a:r>
            <a:endParaRPr lang="en-US" sz="2200" i="1" dirty="0">
              <a:latin typeface="Abadi"/>
              <a:ea typeface="+mn-lt"/>
              <a:cs typeface="+mn-lt"/>
            </a:endParaRPr>
          </a:p>
          <a:p>
            <a:pPr lvl="2" indent="0">
              <a:buNone/>
            </a:pPr>
            <a:endParaRPr lang="en-US" sz="2200" i="1" dirty="0">
              <a:latin typeface="Abadi"/>
              <a:cs typeface="Calibri"/>
            </a:endParaRPr>
          </a:p>
          <a:p>
            <a:r>
              <a:rPr lang="en-US" sz="2200" dirty="0">
                <a:latin typeface="Abadi"/>
                <a:cs typeface="Calibri"/>
              </a:rPr>
              <a:t>This query uses the count aggregation method and has been grouped by the mission outcome with the outcome included to aid display</a:t>
            </a:r>
            <a:endParaRPr lang="en-US" dirty="0">
              <a:latin typeface="Abadi"/>
            </a:endParaRPr>
          </a:p>
          <a:p>
            <a:endParaRPr lang="en-US" sz="2200" dirty="0">
              <a:cs typeface="Calibri"/>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The following boosters have carried the maximum payload mass:</a:t>
            </a:r>
            <a:endParaRPr lang="en-US" sz="1800">
              <a:solidFill>
                <a:schemeClr val="accent3">
                  <a:lumMod val="25000"/>
                </a:schemeClr>
              </a:solidFill>
              <a:cs typeface="Calibri"/>
            </a:endParaRPr>
          </a:p>
          <a:p>
            <a:pPr marL="457200" lvl="1" indent="0">
              <a:lnSpc>
                <a:spcPct val="100000"/>
              </a:lnSpc>
              <a:spcBef>
                <a:spcPts val="1400"/>
              </a:spcBef>
              <a:buNone/>
            </a:pPr>
            <a:r>
              <a:rPr lang="en-US" sz="1800" i="1" dirty="0">
                <a:latin typeface="Abadi"/>
                <a:ea typeface="+mn-lt"/>
                <a:cs typeface="+mn-lt"/>
              </a:rPr>
              <a:t>F9 B5 B1048.4, F9 B5 B1048.5, F9 B5 B1049.4, F9 B5 B1049.5, F9 B5 B1049.7, F9 B5 B1051.3, F9 B5 B1051.4, F9 B5 B1051.6, F9 B5 B1056.4, F9 B5 B1058.3, F9 B5 B1060.2, F9 B5 B1060.3</a:t>
            </a:r>
          </a:p>
          <a:p>
            <a:pPr>
              <a:lnSpc>
                <a:spcPct val="100000"/>
              </a:lnSpc>
              <a:spcBef>
                <a:spcPts val="1400"/>
              </a:spcBef>
            </a:pPr>
            <a:r>
              <a:rPr lang="en-US" sz="1800" dirty="0">
                <a:solidFill>
                  <a:schemeClr val="accent3">
                    <a:lumMod val="25000"/>
                  </a:schemeClr>
                </a:solidFill>
                <a:latin typeface="Abadi"/>
              </a:rPr>
              <a:t>This was identified from the SpaceX </a:t>
            </a:r>
            <a:r>
              <a:rPr lang="en-US" sz="1800" dirty="0" err="1">
                <a:solidFill>
                  <a:schemeClr val="accent3">
                    <a:lumMod val="25000"/>
                  </a:schemeClr>
                </a:solidFill>
                <a:latin typeface="Abadi"/>
              </a:rPr>
              <a:t>DataSet</a:t>
            </a:r>
            <a:r>
              <a:rPr lang="en-US" sz="1800" dirty="0">
                <a:solidFill>
                  <a:schemeClr val="accent3">
                    <a:lumMod val="25000"/>
                  </a:schemeClr>
                </a:solidFill>
                <a:latin typeface="Abadi"/>
              </a:rPr>
              <a:t> using the following query:</a:t>
            </a:r>
            <a:endParaRPr lang="en-US" sz="1800">
              <a:solidFill>
                <a:schemeClr val="accent3">
                  <a:lumMod val="25000"/>
                </a:schemeClr>
              </a:solidFill>
              <a:ea typeface="+mn-lt"/>
              <a:cs typeface="+mn-lt"/>
            </a:endParaRPr>
          </a:p>
          <a:p>
            <a:pPr lvl="2" indent="0">
              <a:buNone/>
            </a:pPr>
            <a:r>
              <a:rPr lang="en-US" sz="1800" i="1" dirty="0">
                <a:latin typeface="Abadi"/>
                <a:ea typeface="+mn-lt"/>
                <a:cs typeface="+mn-lt"/>
              </a:rPr>
              <a:t>select distinct(</a:t>
            </a:r>
            <a:r>
              <a:rPr lang="en-US" sz="1800" i="1" dirty="0" err="1">
                <a:latin typeface="Abadi"/>
                <a:ea typeface="+mn-lt"/>
                <a:cs typeface="+mn-lt"/>
              </a:rPr>
              <a:t>booster_version</a:t>
            </a:r>
            <a:r>
              <a:rPr lang="en-US" sz="1800" i="1" dirty="0">
                <a:latin typeface="Abadi"/>
                <a:ea typeface="+mn-lt"/>
                <a:cs typeface="+mn-lt"/>
              </a:rPr>
              <a:t>)</a:t>
            </a:r>
          </a:p>
          <a:p>
            <a:pPr lvl="2" indent="0">
              <a:buNone/>
            </a:pPr>
            <a:r>
              <a:rPr lang="en-US" sz="1800" i="1" dirty="0">
                <a:latin typeface="Abadi"/>
                <a:ea typeface="+mn-lt"/>
                <a:cs typeface="+mn-lt"/>
              </a:rPr>
              <a:t>from SPACEXTBL</a:t>
            </a:r>
          </a:p>
          <a:p>
            <a:pPr lvl="2" indent="0">
              <a:buNone/>
            </a:pPr>
            <a:r>
              <a:rPr lang="en-US" sz="1800" i="1" dirty="0">
                <a:latin typeface="Abadi"/>
                <a:ea typeface="+mn-lt"/>
                <a:cs typeface="+mn-lt"/>
              </a:rPr>
              <a:t>where </a:t>
            </a:r>
            <a:r>
              <a:rPr lang="en-US" sz="1800" i="1" dirty="0" err="1">
                <a:latin typeface="Abadi"/>
                <a:ea typeface="+mn-lt"/>
                <a:cs typeface="+mn-lt"/>
              </a:rPr>
              <a:t>payload_mass__kg</a:t>
            </a:r>
            <a:r>
              <a:rPr lang="en-US" sz="1800" i="1" dirty="0">
                <a:latin typeface="Abadi"/>
                <a:ea typeface="+mn-lt"/>
                <a:cs typeface="+mn-lt"/>
              </a:rPr>
              <a:t>_ = </a:t>
            </a:r>
          </a:p>
          <a:p>
            <a:pPr lvl="3">
              <a:buNone/>
            </a:pPr>
            <a:r>
              <a:rPr lang="en-US" i="1" dirty="0">
                <a:latin typeface="Abadi"/>
                <a:ea typeface="+mn-lt"/>
                <a:cs typeface="+mn-lt"/>
              </a:rPr>
              <a:t>(select max(</a:t>
            </a:r>
            <a:r>
              <a:rPr lang="en-US" i="1" dirty="0" err="1">
                <a:latin typeface="Abadi"/>
                <a:ea typeface="+mn-lt"/>
                <a:cs typeface="+mn-lt"/>
              </a:rPr>
              <a:t>payload_mass__kg</a:t>
            </a:r>
            <a:r>
              <a:rPr lang="en-US" i="1" dirty="0">
                <a:latin typeface="Abadi"/>
                <a:ea typeface="+mn-lt"/>
                <a:cs typeface="+mn-lt"/>
              </a:rPr>
              <a:t>_) from SPACEXTBL)</a:t>
            </a:r>
          </a:p>
          <a:p>
            <a:pPr lvl="2" indent="0">
              <a:buNone/>
            </a:pPr>
            <a:r>
              <a:rPr lang="en-US" sz="1800" i="1" dirty="0">
                <a:latin typeface="Abadi"/>
                <a:ea typeface="+mn-lt"/>
                <a:cs typeface="+mn-lt"/>
              </a:rPr>
              <a:t>order by </a:t>
            </a:r>
            <a:r>
              <a:rPr lang="en-US" sz="1800" i="1" dirty="0" err="1">
                <a:latin typeface="Abadi"/>
                <a:ea typeface="+mn-lt"/>
                <a:cs typeface="+mn-lt"/>
              </a:rPr>
              <a:t>booster_version</a:t>
            </a:r>
            <a:endParaRPr lang="en-US" sz="1800" i="1" dirty="0">
              <a:latin typeface="Abadi"/>
              <a:ea typeface="+mn-lt"/>
              <a:cs typeface="+mn-lt"/>
            </a:endParaRPr>
          </a:p>
          <a:p>
            <a:r>
              <a:rPr lang="en-US" sz="1800" dirty="0">
                <a:latin typeface="Abadi"/>
                <a:ea typeface="+mn-lt"/>
                <a:cs typeface="+mn-lt"/>
              </a:rPr>
              <a:t>This query uses a subquery to determine the maximum value of the payload mass, then uses that value to determine which boosters carried that mass</a:t>
            </a:r>
            <a:endParaRPr lang="en-US" sz="1800" i="1" dirty="0">
              <a:latin typeface="Abadi"/>
              <a:ea typeface="+mn-lt"/>
              <a:cs typeface="+mn-lt"/>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The following are the failed landing_outcomes in drone ship, their booster versions, and launch site names for in year 2015:</a:t>
            </a:r>
          </a:p>
          <a:p>
            <a:pPr>
              <a:lnSpc>
                <a:spcPct val="100000"/>
              </a:lnSpc>
              <a:spcBef>
                <a:spcPts val="1400"/>
              </a:spcBef>
            </a:pPr>
            <a:endParaRPr lang="en-US" sz="1800" dirty="0">
              <a:solidFill>
                <a:schemeClr val="accent3">
                  <a:lumMod val="25000"/>
                </a:schemeClr>
              </a:solidFill>
              <a:latin typeface="Abadi"/>
            </a:endParaRPr>
          </a:p>
          <a:p>
            <a:pPr>
              <a:lnSpc>
                <a:spcPct val="100000"/>
              </a:lnSpc>
              <a:spcBef>
                <a:spcPts val="1400"/>
              </a:spcBef>
            </a:pPr>
            <a:endParaRPr lang="en-US" sz="1800" dirty="0">
              <a:solidFill>
                <a:schemeClr val="accent3">
                  <a:lumMod val="25000"/>
                </a:schemeClr>
              </a:solidFill>
              <a:latin typeface="Abadi"/>
            </a:endParaRPr>
          </a:p>
          <a:p>
            <a:pPr marL="0" indent="0">
              <a:lnSpc>
                <a:spcPct val="100000"/>
              </a:lnSpc>
              <a:spcBef>
                <a:spcPts val="1400"/>
              </a:spcBef>
              <a:buNone/>
            </a:pPr>
            <a:endParaRPr lang="en-US" sz="1800" dirty="0">
              <a:solidFill>
                <a:schemeClr val="accent3">
                  <a:lumMod val="25000"/>
                </a:schemeClr>
              </a:solidFill>
              <a:latin typeface="Abadi"/>
            </a:endParaRPr>
          </a:p>
          <a:p>
            <a:pPr>
              <a:lnSpc>
                <a:spcPct val="100000"/>
              </a:lnSpc>
              <a:spcBef>
                <a:spcPts val="1400"/>
              </a:spcBef>
            </a:pPr>
            <a:r>
              <a:rPr lang="en-US" sz="1800" dirty="0">
                <a:solidFill>
                  <a:schemeClr val="accent3">
                    <a:lumMod val="25000"/>
                  </a:schemeClr>
                </a:solidFill>
                <a:latin typeface="Abadi"/>
              </a:rPr>
              <a:t>These were identified from the SpaceX </a:t>
            </a:r>
            <a:r>
              <a:rPr lang="en-US" sz="1800" dirty="0" err="1">
                <a:solidFill>
                  <a:schemeClr val="accent3">
                    <a:lumMod val="25000"/>
                  </a:schemeClr>
                </a:solidFill>
                <a:latin typeface="Abadi"/>
              </a:rPr>
              <a:t>DataSet</a:t>
            </a:r>
            <a:r>
              <a:rPr lang="en-US" sz="1800" dirty="0">
                <a:solidFill>
                  <a:schemeClr val="accent3">
                    <a:lumMod val="25000"/>
                  </a:schemeClr>
                </a:solidFill>
                <a:latin typeface="Abadi"/>
              </a:rPr>
              <a:t> using the following query:</a:t>
            </a:r>
          </a:p>
          <a:p>
            <a:pPr lvl="2" indent="0">
              <a:buNone/>
            </a:pPr>
            <a:r>
              <a:rPr lang="en-US" sz="1800" i="1" dirty="0">
                <a:ea typeface="+mn-lt"/>
                <a:cs typeface="+mn-lt"/>
              </a:rPr>
              <a:t>select date, </a:t>
            </a:r>
            <a:r>
              <a:rPr lang="en-US" sz="1800" i="1" dirty="0" err="1">
                <a:ea typeface="+mn-lt"/>
                <a:cs typeface="+mn-lt"/>
              </a:rPr>
              <a:t>landing__outcome</a:t>
            </a:r>
            <a:r>
              <a:rPr lang="en-US" sz="1800" i="1" dirty="0">
                <a:ea typeface="+mn-lt"/>
                <a:cs typeface="+mn-lt"/>
              </a:rPr>
              <a:t>, </a:t>
            </a:r>
            <a:r>
              <a:rPr lang="en-US" sz="1800" i="1" dirty="0" err="1">
                <a:ea typeface="+mn-lt"/>
                <a:cs typeface="+mn-lt"/>
              </a:rPr>
              <a:t>booster_version</a:t>
            </a:r>
            <a:r>
              <a:rPr lang="en-US" sz="1800" i="1" dirty="0">
                <a:ea typeface="+mn-lt"/>
                <a:cs typeface="+mn-lt"/>
              </a:rPr>
              <a:t>, </a:t>
            </a:r>
            <a:r>
              <a:rPr lang="en-US" sz="1800" i="1" dirty="0" err="1">
                <a:ea typeface="+mn-lt"/>
                <a:cs typeface="+mn-lt"/>
              </a:rPr>
              <a:t>launch_site</a:t>
            </a:r>
            <a:endParaRPr lang="en-US" sz="1800" i="1" dirty="0">
              <a:ea typeface="+mn-lt"/>
              <a:cs typeface="+mn-lt"/>
            </a:endParaRPr>
          </a:p>
          <a:p>
            <a:pPr lvl="2" indent="0">
              <a:buNone/>
            </a:pPr>
            <a:r>
              <a:rPr lang="en-US" sz="1800" i="1" dirty="0">
                <a:ea typeface="+mn-lt"/>
                <a:cs typeface="+mn-lt"/>
              </a:rPr>
              <a:t>from SPACEXTBL</a:t>
            </a:r>
          </a:p>
          <a:p>
            <a:pPr lvl="2" indent="0">
              <a:buNone/>
            </a:pPr>
            <a:r>
              <a:rPr lang="en-US" sz="1800" i="1" dirty="0">
                <a:ea typeface="+mn-lt"/>
                <a:cs typeface="+mn-lt"/>
              </a:rPr>
              <a:t>where year(date) = 2015</a:t>
            </a:r>
          </a:p>
          <a:p>
            <a:pPr lvl="2" indent="0">
              <a:buNone/>
            </a:pPr>
            <a:r>
              <a:rPr lang="en-US" sz="1800" dirty="0">
                <a:ea typeface="+mn-lt"/>
                <a:cs typeface="+mn-lt"/>
              </a:rPr>
              <a:t>and </a:t>
            </a:r>
            <a:r>
              <a:rPr lang="en-US" sz="1800" dirty="0" err="1">
                <a:ea typeface="+mn-lt"/>
                <a:cs typeface="+mn-lt"/>
              </a:rPr>
              <a:t>landing__outcome</a:t>
            </a:r>
            <a:r>
              <a:rPr lang="en-US" sz="1800" dirty="0">
                <a:ea typeface="+mn-lt"/>
                <a:cs typeface="+mn-lt"/>
              </a:rPr>
              <a:t> like 'Failure (drone ship)'</a:t>
            </a:r>
            <a:endParaRPr lang="en-US" sz="1800" dirty="0"/>
          </a:p>
          <a:p>
            <a:r>
              <a:rPr lang="en-US" sz="1800" dirty="0">
                <a:cs typeface="Calibri"/>
              </a:rPr>
              <a:t>This query uses the year function with the date field to return only those results from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a:extLst>
              <a:ext uri="{FF2B5EF4-FFF2-40B4-BE49-F238E27FC236}">
                <a16:creationId xmlns:a16="http://schemas.microsoft.com/office/drawing/2014/main" id="{CDA1330B-2B5E-446B-A7B3-E7CC604DF68B}"/>
              </a:ext>
            </a:extLst>
          </p:cNvPr>
          <p:cNvGraphicFramePr>
            <a:graphicFrameLocks noGrp="1"/>
          </p:cNvGraphicFramePr>
          <p:nvPr>
            <p:extLst>
              <p:ext uri="{D42A27DB-BD31-4B8C-83A1-F6EECF244321}">
                <p14:modId xmlns:p14="http://schemas.microsoft.com/office/powerpoint/2010/main" val="3236333787"/>
              </p:ext>
            </p:extLst>
          </p:nvPr>
        </p:nvGraphicFramePr>
        <p:xfrm>
          <a:off x="1442357" y="2517321"/>
          <a:ext cx="8585892" cy="1211706"/>
        </p:xfrm>
        <a:graphic>
          <a:graphicData uri="http://schemas.openxmlformats.org/drawingml/2006/table">
            <a:tbl>
              <a:tblPr firstRow="1" bandRow="1">
                <a:tableStyleId>{5C22544A-7EE6-4342-B048-85BDC9FD1C3A}</a:tableStyleId>
              </a:tblPr>
              <a:tblGrid>
                <a:gridCol w="2146473">
                  <a:extLst>
                    <a:ext uri="{9D8B030D-6E8A-4147-A177-3AD203B41FA5}">
                      <a16:colId xmlns:a16="http://schemas.microsoft.com/office/drawing/2014/main" val="2201164476"/>
                    </a:ext>
                  </a:extLst>
                </a:gridCol>
                <a:gridCol w="2146473">
                  <a:extLst>
                    <a:ext uri="{9D8B030D-6E8A-4147-A177-3AD203B41FA5}">
                      <a16:colId xmlns:a16="http://schemas.microsoft.com/office/drawing/2014/main" val="3755059632"/>
                    </a:ext>
                  </a:extLst>
                </a:gridCol>
                <a:gridCol w="2146473">
                  <a:extLst>
                    <a:ext uri="{9D8B030D-6E8A-4147-A177-3AD203B41FA5}">
                      <a16:colId xmlns:a16="http://schemas.microsoft.com/office/drawing/2014/main" val="51879936"/>
                    </a:ext>
                  </a:extLst>
                </a:gridCol>
                <a:gridCol w="2146473">
                  <a:extLst>
                    <a:ext uri="{9D8B030D-6E8A-4147-A177-3AD203B41FA5}">
                      <a16:colId xmlns:a16="http://schemas.microsoft.com/office/drawing/2014/main" val="1049782820"/>
                    </a:ext>
                  </a:extLst>
                </a:gridCol>
              </a:tblGrid>
              <a:tr h="403902">
                <a:tc>
                  <a:txBody>
                    <a:bodyPr/>
                    <a:lstStyle/>
                    <a:p>
                      <a:pPr algn="r" fontAlgn="ctr"/>
                      <a:r>
                        <a:rPr lang="en-US" dirty="0">
                          <a:effectLst/>
                        </a:rPr>
                        <a:t>DATE</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landing__outcome</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booster_version</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launch_site</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299549910"/>
                  </a:ext>
                </a:extLst>
              </a:tr>
              <a:tr h="403902">
                <a:tc>
                  <a:txBody>
                    <a:bodyPr/>
                    <a:lstStyle/>
                    <a:p>
                      <a:pPr algn="r" fontAlgn="ctr"/>
                      <a:r>
                        <a:rPr lang="en-US" dirty="0">
                          <a:effectLst/>
                        </a:rPr>
                        <a:t>2015-01-10</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F9 v1.1 B1012</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CCAFS LC-40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770591248"/>
                  </a:ext>
                </a:extLst>
              </a:tr>
              <a:tr h="403902">
                <a:tc>
                  <a:txBody>
                    <a:bodyPr/>
                    <a:lstStyle/>
                    <a:p>
                      <a:pPr algn="r" fontAlgn="ctr"/>
                      <a:r>
                        <a:rPr lang="en-US" dirty="0">
                          <a:effectLst/>
                        </a:rPr>
                        <a:t>2015-04-14</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F9 v1.1 B1015</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CCAFS LC-40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977818910"/>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6294664" y="1866446"/>
            <a:ext cx="5181600" cy="4351338"/>
          </a:xfrm>
          <a:prstGeom prst="rect">
            <a:avLst/>
          </a:prstGeom>
        </p:spPr>
        <p:txBody>
          <a:bodyPr lIns="91440" tIns="45720" rIns="91440" bIns="45720" anchor="t"/>
          <a:lstStyle/>
          <a:p>
            <a:pPr marL="0" indent="0">
              <a:buNone/>
            </a:pPr>
            <a:r>
              <a:rPr lang="en-US" sz="1800" dirty="0">
                <a:solidFill>
                  <a:schemeClr val="accent3">
                    <a:lumMod val="25000"/>
                  </a:schemeClr>
                </a:solidFill>
                <a:latin typeface="Abadi"/>
                <a:ea typeface="+mn-lt"/>
                <a:cs typeface="+mn-lt"/>
              </a:rPr>
              <a:t>This was identified from the SpaceX </a:t>
            </a:r>
            <a:r>
              <a:rPr lang="en-US" sz="1800" dirty="0" err="1">
                <a:solidFill>
                  <a:schemeClr val="accent3">
                    <a:lumMod val="25000"/>
                  </a:schemeClr>
                </a:solidFill>
                <a:latin typeface="Abadi"/>
                <a:ea typeface="+mn-lt"/>
                <a:cs typeface="+mn-lt"/>
              </a:rPr>
              <a:t>DataSet</a:t>
            </a:r>
            <a:r>
              <a:rPr lang="en-US" sz="1800" dirty="0">
                <a:solidFill>
                  <a:schemeClr val="accent3">
                    <a:lumMod val="25000"/>
                  </a:schemeClr>
                </a:solidFill>
                <a:latin typeface="Abadi"/>
                <a:ea typeface="+mn-lt"/>
                <a:cs typeface="+mn-lt"/>
              </a:rPr>
              <a:t> using the following query:</a:t>
            </a:r>
            <a:endParaRPr lang="en-US" sz="1800" dirty="0">
              <a:solidFill>
                <a:schemeClr val="accent3">
                  <a:lumMod val="25000"/>
                </a:schemeClr>
              </a:solidFill>
              <a:cs typeface="Calibri" panose="020F0502020204030204"/>
            </a:endParaRPr>
          </a:p>
          <a:p>
            <a:pPr marL="0" indent="0">
              <a:buNone/>
            </a:pPr>
            <a:endParaRPr lang="en-US" sz="1800" dirty="0">
              <a:solidFill>
                <a:schemeClr val="accent3">
                  <a:lumMod val="25000"/>
                </a:schemeClr>
              </a:solidFill>
              <a:latin typeface="Abadi"/>
              <a:ea typeface="+mn-lt"/>
              <a:cs typeface="+mn-lt"/>
            </a:endParaRPr>
          </a:p>
          <a:p>
            <a:pPr marL="0" indent="0">
              <a:buNone/>
            </a:pPr>
            <a:r>
              <a:rPr lang="en-US" sz="1600" i="1" dirty="0">
                <a:latin typeface="Abadi"/>
                <a:ea typeface="+mn-lt"/>
                <a:cs typeface="+mn-lt"/>
              </a:rPr>
              <a:t>select </a:t>
            </a:r>
            <a:r>
              <a:rPr lang="en-US" sz="1600" i="1" dirty="0" err="1">
                <a:latin typeface="Abadi"/>
                <a:ea typeface="+mn-lt"/>
                <a:cs typeface="+mn-lt"/>
              </a:rPr>
              <a:t>landing__outcome</a:t>
            </a:r>
            <a:r>
              <a:rPr lang="en-US" sz="1600" i="1" dirty="0">
                <a:latin typeface="Abadi"/>
                <a:ea typeface="+mn-lt"/>
                <a:cs typeface="+mn-lt"/>
              </a:rPr>
              <a:t> as "Landing Outcome", count(</a:t>
            </a:r>
            <a:r>
              <a:rPr lang="en-US" sz="1600" i="1" dirty="0" err="1">
                <a:latin typeface="Abadi"/>
                <a:ea typeface="+mn-lt"/>
                <a:cs typeface="+mn-lt"/>
              </a:rPr>
              <a:t>landing__outcome</a:t>
            </a:r>
            <a:r>
              <a:rPr lang="en-US" sz="1600" i="1" dirty="0">
                <a:latin typeface="Abadi"/>
                <a:ea typeface="+mn-lt"/>
                <a:cs typeface="+mn-lt"/>
              </a:rPr>
              <a:t>) as "Count"</a:t>
            </a:r>
            <a:br>
              <a:rPr lang="en-US" sz="1600" i="1" dirty="0">
                <a:latin typeface="Abadi"/>
                <a:ea typeface="+mn-lt"/>
                <a:cs typeface="+mn-lt"/>
              </a:rPr>
            </a:br>
            <a:r>
              <a:rPr lang="en-US" sz="1600" i="1" dirty="0">
                <a:latin typeface="Abadi"/>
                <a:ea typeface="+mn-lt"/>
                <a:cs typeface="+mn-lt"/>
              </a:rPr>
              <a:t>from SPACEXTBL</a:t>
            </a:r>
            <a:br>
              <a:rPr lang="en-US" sz="1600" i="1" dirty="0">
                <a:latin typeface="Abadi"/>
                <a:ea typeface="+mn-lt"/>
                <a:cs typeface="+mn-lt"/>
              </a:rPr>
            </a:br>
            <a:r>
              <a:rPr lang="en-US" sz="1600" i="1" dirty="0">
                <a:latin typeface="Abadi"/>
                <a:ea typeface="+mn-lt"/>
                <a:cs typeface="+mn-lt"/>
              </a:rPr>
              <a:t>where date between '2010-06-04' and '2017-03-20'</a:t>
            </a:r>
            <a:br>
              <a:rPr lang="en-US" sz="1600" i="1" dirty="0">
                <a:latin typeface="Abadi"/>
                <a:ea typeface="+mn-lt"/>
                <a:cs typeface="+mn-lt"/>
              </a:rPr>
            </a:br>
            <a:r>
              <a:rPr lang="en-US" sz="1600" i="1" dirty="0">
                <a:latin typeface="Abadi"/>
                <a:ea typeface="+mn-lt"/>
                <a:cs typeface="+mn-lt"/>
              </a:rPr>
              <a:t>group by </a:t>
            </a:r>
            <a:r>
              <a:rPr lang="en-US" sz="1600" i="1" dirty="0" err="1">
                <a:latin typeface="Abadi"/>
                <a:ea typeface="+mn-lt"/>
                <a:cs typeface="+mn-lt"/>
              </a:rPr>
              <a:t>landing__outcome</a:t>
            </a:r>
            <a:br>
              <a:rPr lang="en-US" sz="1600" i="1" dirty="0">
                <a:latin typeface="Abadi"/>
                <a:ea typeface="+mn-lt"/>
                <a:cs typeface="+mn-lt"/>
              </a:rPr>
            </a:br>
            <a:r>
              <a:rPr lang="en-US" sz="1600" i="1" dirty="0">
                <a:latin typeface="Abadi"/>
                <a:ea typeface="+mn-lt"/>
                <a:cs typeface="+mn-lt"/>
              </a:rPr>
              <a:t>order by 2 desc</a:t>
            </a:r>
          </a:p>
          <a:p>
            <a:pPr marL="0" indent="0">
              <a:buNone/>
            </a:pPr>
            <a:endParaRPr lang="en-US" sz="1600" i="1" dirty="0">
              <a:latin typeface="Abadi"/>
              <a:cs typeface="Calibri"/>
            </a:endParaRPr>
          </a:p>
          <a:p>
            <a:pPr marL="0" indent="0">
              <a:buNone/>
            </a:pPr>
            <a:r>
              <a:rPr lang="en-US" sz="1800" dirty="0">
                <a:latin typeface="Abadi"/>
                <a:cs typeface="Calibri"/>
              </a:rPr>
              <a:t>This query again makes use of the between keyword to specify the date range; the grouping is by the landing outcome; and we rank the frequency referring to the aggregate column by number in the result set (2).</a:t>
            </a:r>
            <a:endParaRPr lang="en-US" sz="1800" i="1" dirty="0">
              <a:latin typeface="Abadi"/>
              <a:cs typeface="Calibri"/>
            </a:endParaRPr>
          </a:p>
        </p:txBody>
      </p:sp>
      <p:graphicFrame>
        <p:nvGraphicFramePr>
          <p:cNvPr id="8" name="Content Placeholder 7">
            <a:extLst>
              <a:ext uri="{FF2B5EF4-FFF2-40B4-BE49-F238E27FC236}">
                <a16:creationId xmlns:a16="http://schemas.microsoft.com/office/drawing/2014/main" id="{937525B9-91BF-4898-BF02-8FFE6E05DF71}"/>
              </a:ext>
            </a:extLst>
          </p:cNvPr>
          <p:cNvGraphicFramePr>
            <a:graphicFrameLocks noGrp="1"/>
          </p:cNvGraphicFramePr>
          <p:nvPr>
            <p:ph sz="half" idx="2"/>
            <p:extLst>
              <p:ext uri="{D42A27DB-BD31-4B8C-83A1-F6EECF244321}">
                <p14:modId xmlns:p14="http://schemas.microsoft.com/office/powerpoint/2010/main" val="2855082721"/>
              </p:ext>
            </p:extLst>
          </p:nvPr>
        </p:nvGraphicFramePr>
        <p:xfrm>
          <a:off x="770164" y="2955017"/>
          <a:ext cx="5167990" cy="3291840"/>
        </p:xfrm>
        <a:graphic>
          <a:graphicData uri="http://schemas.openxmlformats.org/drawingml/2006/table">
            <a:tbl>
              <a:tblPr firstRow="1" bandRow="1">
                <a:tableStyleId>{5C22544A-7EE6-4342-B048-85BDC9FD1C3A}</a:tableStyleId>
              </a:tblPr>
              <a:tblGrid>
                <a:gridCol w="2583995">
                  <a:extLst>
                    <a:ext uri="{9D8B030D-6E8A-4147-A177-3AD203B41FA5}">
                      <a16:colId xmlns:a16="http://schemas.microsoft.com/office/drawing/2014/main" val="1109097073"/>
                    </a:ext>
                  </a:extLst>
                </a:gridCol>
                <a:gridCol w="2583995">
                  <a:extLst>
                    <a:ext uri="{9D8B030D-6E8A-4147-A177-3AD203B41FA5}">
                      <a16:colId xmlns:a16="http://schemas.microsoft.com/office/drawing/2014/main" val="2574851141"/>
                    </a:ext>
                  </a:extLst>
                </a:gridCol>
              </a:tblGrid>
              <a:tr h="332252">
                <a:tc>
                  <a:txBody>
                    <a:bodyPr/>
                    <a:lstStyle/>
                    <a:p>
                      <a:pPr algn="r" fontAlgn="ctr"/>
                      <a:r>
                        <a:rPr lang="en-US" dirty="0">
                          <a:effectLst/>
                        </a:rPr>
                        <a:t>Landing Outcome</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Count</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716283873"/>
                  </a:ext>
                </a:extLst>
              </a:tr>
              <a:tr h="319947">
                <a:tc>
                  <a:txBody>
                    <a:bodyPr/>
                    <a:lstStyle/>
                    <a:p>
                      <a:pPr algn="r" fontAlgn="ctr"/>
                      <a:r>
                        <a:rPr lang="en-US" dirty="0">
                          <a:effectLst/>
                        </a:rPr>
                        <a:t>No attempt</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10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824224467"/>
                  </a:ext>
                </a:extLst>
              </a:tr>
              <a:tr h="332252">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5</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079297108"/>
                  </a:ext>
                </a:extLst>
              </a:tr>
              <a:tr h="332252">
                <a:tc>
                  <a:txBody>
                    <a:bodyPr/>
                    <a:lstStyle/>
                    <a:p>
                      <a:pPr algn="r" fontAlgn="ctr"/>
                      <a:r>
                        <a:rPr lang="en-US" dirty="0">
                          <a:effectLst/>
                        </a:rPr>
                        <a:t>Success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5</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32821905"/>
                  </a:ext>
                </a:extLst>
              </a:tr>
              <a:tr h="332252">
                <a:tc>
                  <a:txBody>
                    <a:bodyPr/>
                    <a:lstStyle/>
                    <a:p>
                      <a:pPr algn="r" fontAlgn="ctr"/>
                      <a:r>
                        <a:rPr lang="en-US" dirty="0">
                          <a:effectLst/>
                        </a:rPr>
                        <a:t>Controlled (ocean)</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3</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355159487"/>
                  </a:ext>
                </a:extLst>
              </a:tr>
              <a:tr h="319947">
                <a:tc>
                  <a:txBody>
                    <a:bodyPr/>
                    <a:lstStyle/>
                    <a:p>
                      <a:pPr algn="r" fontAlgn="ctr"/>
                      <a:r>
                        <a:rPr lang="en-US" dirty="0">
                          <a:effectLst/>
                        </a:rPr>
                        <a:t>Success (ground pad)</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3</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093113474"/>
                  </a:ext>
                </a:extLst>
              </a:tr>
              <a:tr h="332252">
                <a:tc>
                  <a:txBody>
                    <a:bodyPr/>
                    <a:lstStyle/>
                    <a:p>
                      <a:pPr algn="r" fontAlgn="ctr"/>
                      <a:r>
                        <a:rPr lang="en-US" dirty="0">
                          <a:effectLst/>
                        </a:rPr>
                        <a:t>Failure (parachute)</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2</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775649248"/>
                  </a:ext>
                </a:extLst>
              </a:tr>
              <a:tr h="332252">
                <a:tc>
                  <a:txBody>
                    <a:bodyPr/>
                    <a:lstStyle/>
                    <a:p>
                      <a:pPr algn="r" fontAlgn="ctr"/>
                      <a:r>
                        <a:rPr lang="en-US" dirty="0">
                          <a:effectLst/>
                        </a:rPr>
                        <a:t>Uncontrolled (ocean)</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2</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742591774"/>
                  </a:ext>
                </a:extLst>
              </a:tr>
              <a:tr h="319947">
                <a:tc>
                  <a:txBody>
                    <a:bodyPr/>
                    <a:lstStyle/>
                    <a:p>
                      <a:pPr algn="r" fontAlgn="ctr"/>
                      <a:r>
                        <a:rPr lang="en-US" dirty="0">
                          <a:effectLst/>
                        </a:rPr>
                        <a:t>Precluded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1</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829398560"/>
                  </a:ext>
                </a:extLst>
              </a:tr>
            </a:tbl>
          </a:graphicData>
        </a:graphic>
      </p:graphicFrame>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9" name="TextBox 8">
            <a:extLst>
              <a:ext uri="{FF2B5EF4-FFF2-40B4-BE49-F238E27FC236}">
                <a16:creationId xmlns:a16="http://schemas.microsoft.com/office/drawing/2014/main" id="{632F2F6B-378D-44DA-B9F7-E2A793AE209B}"/>
              </a:ext>
            </a:extLst>
          </p:cNvPr>
          <p:cNvSpPr txBox="1"/>
          <p:nvPr/>
        </p:nvSpPr>
        <p:spPr>
          <a:xfrm>
            <a:off x="764721" y="1866900"/>
            <a:ext cx="524691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badi"/>
                <a:cs typeface="Calibri"/>
              </a:rPr>
              <a:t>The table below shows the frequency of the landing outcomes between June the 4th 2010 and March the 20th 2017 in descending order:</a:t>
            </a:r>
            <a:endParaRPr lang="en-US" dirty="0">
              <a:latin typeface="Abad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9751684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262533"/>
            <a:ext cx="6384184" cy="1914430"/>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The image above shows all launch site locations, with the image on the right expanded to show the eastern sites which are in close proximity to each other</a:t>
            </a:r>
          </a:p>
          <a:p>
            <a:pPr>
              <a:lnSpc>
                <a:spcPct val="100000"/>
              </a:lnSpc>
              <a:spcBef>
                <a:spcPts val="1400"/>
              </a:spcBef>
            </a:pPr>
            <a:r>
              <a:rPr lang="en-US" sz="2200" dirty="0">
                <a:solidFill>
                  <a:schemeClr val="accent3">
                    <a:lumMod val="25000"/>
                  </a:schemeClr>
                </a:solidFill>
                <a:latin typeface="Abadi"/>
              </a:rPr>
              <a:t>Notice that all sites are practically on the coast and as close to the equator as possible</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8" name="Picture 7" descr="Map&#10;&#10;Description automatically generated">
            <a:extLst>
              <a:ext uri="{FF2B5EF4-FFF2-40B4-BE49-F238E27FC236}">
                <a16:creationId xmlns:a16="http://schemas.microsoft.com/office/drawing/2014/main" id="{BA94FBA3-2D3C-465B-8B65-F3C5E1C5C44A}"/>
              </a:ext>
            </a:extLst>
          </p:cNvPr>
          <p:cNvPicPr>
            <a:picLocks noChangeAspect="1"/>
          </p:cNvPicPr>
          <p:nvPr/>
        </p:nvPicPr>
        <p:blipFill>
          <a:blip r:embed="rId3"/>
          <a:stretch>
            <a:fillRect/>
          </a:stretch>
        </p:blipFill>
        <p:spPr>
          <a:xfrm>
            <a:off x="770011" y="1598858"/>
            <a:ext cx="6197604" cy="2493289"/>
          </a:xfrm>
          <a:prstGeom prst="rect">
            <a:avLst/>
          </a:prstGeom>
          <a:ln>
            <a:noFill/>
          </a:ln>
          <a:effectLst>
            <a:outerShdw blurRad="292100" dist="139700" dir="2700000" algn="tl" rotWithShape="0">
              <a:srgbClr val="333333">
                <a:alpha val="65000"/>
              </a:srgbClr>
            </a:outerShdw>
          </a:effectLst>
        </p:spPr>
      </p:pic>
      <p:pic>
        <p:nvPicPr>
          <p:cNvPr id="10" name="Picture 9" descr="Map&#10;&#10;Description automatically generated">
            <a:extLst>
              <a:ext uri="{FF2B5EF4-FFF2-40B4-BE49-F238E27FC236}">
                <a16:creationId xmlns:a16="http://schemas.microsoft.com/office/drawing/2014/main" id="{E6E2F763-0472-4A52-8F16-8AC41E5F0885}"/>
              </a:ext>
            </a:extLst>
          </p:cNvPr>
          <p:cNvPicPr>
            <a:picLocks noChangeAspect="1"/>
          </p:cNvPicPr>
          <p:nvPr/>
        </p:nvPicPr>
        <p:blipFill>
          <a:blip r:embed="rId4"/>
          <a:stretch>
            <a:fillRect/>
          </a:stretch>
        </p:blipFill>
        <p:spPr>
          <a:xfrm>
            <a:off x="7154194" y="1598858"/>
            <a:ext cx="4267796" cy="33627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167177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47255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image provides a graphical representation of the launch successes for site KSC LC-39A</a:t>
            </a:r>
          </a:p>
          <a:p>
            <a:pPr>
              <a:lnSpc>
                <a:spcPct val="100000"/>
              </a:lnSpc>
              <a:spcBef>
                <a:spcPts val="1400"/>
              </a:spcBef>
            </a:pPr>
            <a:r>
              <a:rPr lang="en-US" sz="2200" dirty="0">
                <a:solidFill>
                  <a:schemeClr val="accent3">
                    <a:lumMod val="25000"/>
                  </a:schemeClr>
                </a:solidFill>
                <a:latin typeface="Abadi"/>
              </a:rPr>
              <a:t>Successful launches are marked in green, with failed launches marked in red</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Site Launches – KSC LC-39A   </a:t>
            </a:r>
          </a:p>
        </p:txBody>
      </p:sp>
      <p:pic>
        <p:nvPicPr>
          <p:cNvPr id="4" name="Picture 3" descr="Diagram&#10;&#10;Description automatically generated">
            <a:extLst>
              <a:ext uri="{FF2B5EF4-FFF2-40B4-BE49-F238E27FC236}">
                <a16:creationId xmlns:a16="http://schemas.microsoft.com/office/drawing/2014/main" id="{8893DAAB-527E-42F0-BEE7-45E431F2329C}"/>
              </a:ext>
            </a:extLst>
          </p:cNvPr>
          <p:cNvPicPr>
            <a:picLocks noChangeAspect="1"/>
          </p:cNvPicPr>
          <p:nvPr/>
        </p:nvPicPr>
        <p:blipFill>
          <a:blip r:embed="rId3"/>
          <a:stretch>
            <a:fillRect/>
          </a:stretch>
        </p:blipFill>
        <p:spPr>
          <a:xfrm>
            <a:off x="5427805" y="1825625"/>
            <a:ext cx="6030167" cy="39248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95978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pic>
        <p:nvPicPr>
          <p:cNvPr id="13" name="Content Placeholder 12" descr="Diagram&#10;&#10;Description automatically generated">
            <a:extLst>
              <a:ext uri="{FF2B5EF4-FFF2-40B4-BE49-F238E27FC236}">
                <a16:creationId xmlns:a16="http://schemas.microsoft.com/office/drawing/2014/main" id="{AA6A7316-D57B-4EB6-846C-4C7940D75F2C}"/>
              </a:ext>
            </a:extLst>
          </p:cNvPr>
          <p:cNvPicPr>
            <a:picLocks noGrp="1" noChangeAspect="1"/>
          </p:cNvPicPr>
          <p:nvPr>
            <p:ph idx="4294967295"/>
          </p:nvPr>
        </p:nvPicPr>
        <p:blipFill>
          <a:blip r:embed="rId3"/>
          <a:stretch>
            <a:fillRect/>
          </a:stretch>
        </p:blipFill>
        <p:spPr>
          <a:xfrm>
            <a:off x="5475227" y="1564640"/>
            <a:ext cx="5982745" cy="3641396"/>
          </a:xfrm>
          <a:prstGeom prst="rect">
            <a:avLst/>
          </a:prstGeom>
          <a:ln>
            <a:noFill/>
          </a:ln>
          <a:effectLst>
            <a:outerShdw blurRad="292100" dist="139700" dir="2700000" algn="tl" rotWithShape="0">
              <a:srgbClr val="333333">
                <a:alpha val="65000"/>
              </a:srgbClr>
            </a:outerShdw>
          </a:effectLst>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to Items of Interest</a:t>
            </a:r>
          </a:p>
        </p:txBody>
      </p:sp>
      <p:sp>
        <p:nvSpPr>
          <p:cNvPr id="15" name="TextBox 14">
            <a:extLst>
              <a:ext uri="{FF2B5EF4-FFF2-40B4-BE49-F238E27FC236}">
                <a16:creationId xmlns:a16="http://schemas.microsoft.com/office/drawing/2014/main" id="{07ED0FC1-BC5B-4EDE-B8C0-0D8E2921A474}"/>
              </a:ext>
            </a:extLst>
          </p:cNvPr>
          <p:cNvSpPr txBox="1"/>
          <p:nvPr/>
        </p:nvSpPr>
        <p:spPr>
          <a:xfrm>
            <a:off x="770011" y="1581835"/>
            <a:ext cx="4442069" cy="3436838"/>
          </a:xfrm>
          <a:prstGeom prst="rect">
            <a:avLst/>
          </a:prstGeom>
          <a:noFill/>
        </p:spPr>
        <p:txBody>
          <a:bodyPr wrap="square">
            <a:spAutoFit/>
          </a:bodyPr>
          <a:lstStyle/>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a:rPr>
              <a:t>This image gives distances to several close points of reference including the coast, a road and a railway line</a:t>
            </a:r>
          </a:p>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a:rPr>
              <a:t>The nearest town is far enough away that to include more than a reference to its location would render the other items illegible</a:t>
            </a:r>
          </a:p>
          <a:p>
            <a:pPr>
              <a:lnSpc>
                <a:spcPct val="100000"/>
              </a:lnSpc>
              <a:spcBef>
                <a:spcPts val="1400"/>
              </a:spcBef>
            </a:pPr>
            <a:endParaRPr lang="en-US" sz="1800" dirty="0">
              <a:solidFill>
                <a:schemeClr val="accent3">
                  <a:lumMod val="25000"/>
                </a:schemeClr>
              </a:solidFill>
              <a:latin typeface="Abadi"/>
            </a:endParaRPr>
          </a:p>
        </p:txBody>
      </p:sp>
    </p:spTree>
    <p:extLst>
      <p:ext uri="{BB962C8B-B14F-4D97-AF65-F5344CB8AC3E}">
        <p14:creationId xmlns:p14="http://schemas.microsoft.com/office/powerpoint/2010/main" val="2324990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3"/>
            <a:ext cx="5660840" cy="1898424"/>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a:spcBef>
                <a:spcPts val="1400"/>
              </a:spcBef>
            </a:pPr>
            <a:r>
              <a:rPr lang="en-US" sz="2200" dirty="0">
                <a:solidFill>
                  <a:schemeClr val="accent3">
                    <a:lumMod val="25000"/>
                  </a:schemeClr>
                </a:solidFill>
                <a:latin typeface="Abadi" panose="020B0604020104020204" pitchFamily="34" charset="0"/>
              </a:rPr>
              <a:t>Problems you want to find answers</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137270" cy="4351338"/>
          </a:xfrm>
          <a:prstGeom prst="rect">
            <a:avLst/>
          </a:prstGeom>
        </p:spPr>
        <p:txBody>
          <a:bodyPr lIns="91440" tIns="45720" rIns="91440" bIns="45720" anchor="t">
            <a:normAutofit lnSpcReduction="10000"/>
          </a:bodyPr>
          <a:lstStyle/>
          <a:p>
            <a:pPr>
              <a:lnSpc>
                <a:spcPct val="100000"/>
              </a:lnSpc>
              <a:spcBef>
                <a:spcPts val="1400"/>
              </a:spcBef>
            </a:pPr>
            <a:r>
              <a:rPr lang="en-US" sz="1800" dirty="0">
                <a:solidFill>
                  <a:schemeClr val="accent3">
                    <a:lumMod val="25000"/>
                  </a:schemeClr>
                </a:solidFill>
                <a:latin typeface="Abadi"/>
              </a:rPr>
              <a:t>The figure opposite shows the successful launches by site as a %  of total launches made during the period</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Three obvious limitations of this data are:</a:t>
            </a:r>
          </a:p>
          <a:p>
            <a:pPr lvl="1">
              <a:lnSpc>
                <a:spcPct val="100000"/>
              </a:lnSpc>
              <a:spcBef>
                <a:spcPts val="1400"/>
              </a:spcBef>
            </a:pPr>
            <a:r>
              <a:rPr lang="en-US" sz="1800" dirty="0">
                <a:solidFill>
                  <a:schemeClr val="accent3">
                    <a:lumMod val="25000"/>
                  </a:schemeClr>
                </a:solidFill>
                <a:latin typeface="Abadi" panose="020B0604020104020204" pitchFamily="34" charset="0"/>
              </a:rPr>
              <a:t>We do not know how many launches were made per site</a:t>
            </a:r>
          </a:p>
          <a:p>
            <a:pPr lvl="1">
              <a:lnSpc>
                <a:spcPct val="100000"/>
              </a:lnSpc>
              <a:spcBef>
                <a:spcPts val="1400"/>
              </a:spcBef>
            </a:pPr>
            <a:r>
              <a:rPr lang="en-US" sz="1800" dirty="0">
                <a:solidFill>
                  <a:schemeClr val="accent3">
                    <a:lumMod val="25000"/>
                  </a:schemeClr>
                </a:solidFill>
                <a:latin typeface="Abadi" panose="020B0604020104020204" pitchFamily="34" charset="0"/>
              </a:rPr>
              <a:t>The payload mass for each of the launches (determined later)</a:t>
            </a:r>
          </a:p>
          <a:p>
            <a:pPr lvl="1">
              <a:lnSpc>
                <a:spcPct val="100000"/>
              </a:lnSpc>
              <a:spcBef>
                <a:spcPts val="1400"/>
              </a:spcBef>
            </a:pPr>
            <a:r>
              <a:rPr lang="en-US" sz="1800" dirty="0">
                <a:solidFill>
                  <a:schemeClr val="accent3">
                    <a:lumMod val="25000"/>
                  </a:schemeClr>
                </a:solidFill>
                <a:latin typeface="Abadi" panose="020B0604020104020204" pitchFamily="34" charset="0"/>
              </a:rPr>
              <a:t>The date of each of the launches (later launches are typically more successful)</a:t>
            </a:r>
          </a:p>
          <a:p>
            <a:pPr lvl="1">
              <a:lnSpc>
                <a:spcPct val="100000"/>
              </a:lnSpc>
              <a:spcBef>
                <a:spcPts val="1400"/>
              </a:spcBef>
            </a:pP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Successful Launch % Per Site</a:t>
            </a:r>
          </a:p>
        </p:txBody>
      </p:sp>
      <p:pic>
        <p:nvPicPr>
          <p:cNvPr id="4" name="Picture 3" descr="Chart, pie chart&#10;&#10;Description automatically generated">
            <a:extLst>
              <a:ext uri="{FF2B5EF4-FFF2-40B4-BE49-F238E27FC236}">
                <a16:creationId xmlns:a16="http://schemas.microsoft.com/office/drawing/2014/main" id="{1BECED01-531F-4470-9561-7EFB425B65DF}"/>
              </a:ext>
            </a:extLst>
          </p:cNvPr>
          <p:cNvPicPr>
            <a:picLocks noChangeAspect="1"/>
          </p:cNvPicPr>
          <p:nvPr/>
        </p:nvPicPr>
        <p:blipFill>
          <a:blip r:embed="rId3"/>
          <a:stretch>
            <a:fillRect/>
          </a:stretch>
        </p:blipFill>
        <p:spPr>
          <a:xfrm>
            <a:off x="5266722" y="1825625"/>
            <a:ext cx="6191250" cy="42862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0132931"/>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4224053" cy="4351338"/>
          </a:xfrm>
          <a:prstGeom prst="rect">
            <a:avLst/>
          </a:prstGeom>
        </p:spPr>
        <p:txBody>
          <a:bodyPr lIns="91440" tIns="45720" rIns="91440" bIns="45720" anchor="t">
            <a:normAutofit/>
          </a:bodyPr>
          <a:lstStyle/>
          <a:p>
            <a:r>
              <a:rPr lang="en-US" sz="2200" dirty="0"/>
              <a:t>Of the 4 sites, KSC LC-39A had the highest individual successful launch rate with 76.9%</a:t>
            </a:r>
          </a:p>
          <a:p>
            <a:r>
              <a:rPr lang="en-US" sz="2200" dirty="0"/>
              <a:t>The figure opposite shows the breakdown by class with a 1 representing a successful launch</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 Ratio For Site KSC LC-39A</a:t>
            </a:r>
          </a:p>
        </p:txBody>
      </p:sp>
      <p:pic>
        <p:nvPicPr>
          <p:cNvPr id="4" name="Picture 3" descr="Chart, pie chart&#10;&#10;Description automatically generated">
            <a:extLst>
              <a:ext uri="{FF2B5EF4-FFF2-40B4-BE49-F238E27FC236}">
                <a16:creationId xmlns:a16="http://schemas.microsoft.com/office/drawing/2014/main" id="{AADC9B1A-3022-4043-A6DB-22E10BE0DCD0}"/>
              </a:ext>
            </a:extLst>
          </p:cNvPr>
          <p:cNvPicPr>
            <a:picLocks noChangeAspect="1"/>
          </p:cNvPicPr>
          <p:nvPr/>
        </p:nvPicPr>
        <p:blipFill>
          <a:blip r:embed="rId3"/>
          <a:stretch>
            <a:fillRect/>
          </a:stretch>
        </p:blipFill>
        <p:spPr>
          <a:xfrm>
            <a:off x="5266722" y="1825625"/>
            <a:ext cx="6191250" cy="42862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616070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45011"/>
            <a:ext cx="10687961" cy="1361123"/>
          </a:xfrm>
          <a:prstGeom prst="rect">
            <a:avLst/>
          </a:prstGeom>
        </p:spPr>
        <p:txBody>
          <a:bodyPr lIns="91440" tIns="45720" rIns="91440" bIns="45720" anchor="t">
            <a:normAutofit lnSpcReduction="10000"/>
          </a:bodyPr>
          <a:lstStyle/>
          <a:p>
            <a:pPr>
              <a:lnSpc>
                <a:spcPct val="100000"/>
              </a:lnSpc>
              <a:spcBef>
                <a:spcPts val="1400"/>
              </a:spcBef>
            </a:pPr>
            <a:r>
              <a:rPr lang="en-US" sz="1800" dirty="0">
                <a:solidFill>
                  <a:schemeClr val="accent3">
                    <a:lumMod val="25000"/>
                  </a:schemeClr>
                </a:solidFill>
                <a:latin typeface="Abadi" panose="020B0604020104020204" pitchFamily="34" charset="0"/>
              </a:rPr>
              <a:t>The figure above shows the correlation of the payload mass to the success for site KSC LC-39A which has been taken from an interactive scatter graph generated using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a:lnSpc>
                <a:spcPct val="100000"/>
              </a:lnSpc>
              <a:spcBef>
                <a:spcPts val="1400"/>
              </a:spcBef>
            </a:pPr>
            <a:r>
              <a:rPr lang="en-US" sz="1800" dirty="0">
                <a:solidFill>
                  <a:schemeClr val="accent3">
                    <a:lumMod val="25000"/>
                  </a:schemeClr>
                </a:solidFill>
                <a:latin typeface="Abadi" panose="020B0604020104020204" pitchFamily="34" charset="0"/>
              </a:rPr>
              <a:t>As can be seen, the most successful payload mass for launches from the site during the period is between 2,500kg and 5,500kg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Analysis of Payload vs Success For Site KSC LC-39A</a:t>
            </a:r>
          </a:p>
        </p:txBody>
      </p:sp>
      <p:pic>
        <p:nvPicPr>
          <p:cNvPr id="9" name="Picture 8" descr="Graphical user interface, application&#10;&#10;Description automatically generated">
            <a:extLst>
              <a:ext uri="{FF2B5EF4-FFF2-40B4-BE49-F238E27FC236}">
                <a16:creationId xmlns:a16="http://schemas.microsoft.com/office/drawing/2014/main" id="{E8F71E4C-3B56-443B-B179-1E72CAC3F3F9}"/>
              </a:ext>
            </a:extLst>
          </p:cNvPr>
          <p:cNvPicPr>
            <a:picLocks noChangeAspect="1"/>
          </p:cNvPicPr>
          <p:nvPr/>
        </p:nvPicPr>
        <p:blipFill>
          <a:blip r:embed="rId4"/>
          <a:stretch>
            <a:fillRect/>
          </a:stretch>
        </p:blipFill>
        <p:spPr>
          <a:xfrm>
            <a:off x="770011" y="1945990"/>
            <a:ext cx="10687960" cy="29760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235960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should be noted that we only have a small number of test samples which likely gives rise to the variability between runs</a:t>
            </a:r>
          </a:p>
          <a:p>
            <a:pPr>
              <a:lnSpc>
                <a:spcPct val="100000"/>
              </a:lnSpc>
              <a:spcBef>
                <a:spcPts val="1400"/>
              </a:spcBef>
            </a:pPr>
            <a:r>
              <a:rPr lang="en-US" sz="2200" dirty="0">
                <a:solidFill>
                  <a:schemeClr val="accent3">
                    <a:lumMod val="25000"/>
                  </a:schemeClr>
                </a:solidFill>
                <a:latin typeface="Abadi" panose="020B0604020104020204" pitchFamily="34" charset="0"/>
              </a:rPr>
              <a:t>Where there is a most accurate model it is typically the Decision Tree Classifier that returned the highest accuracy, in this instance at 88.8889%</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8" name="Picture 7" descr="Chart, bar chart&#10;&#10;Description automatically generated">
            <a:extLst>
              <a:ext uri="{FF2B5EF4-FFF2-40B4-BE49-F238E27FC236}">
                <a16:creationId xmlns:a16="http://schemas.microsoft.com/office/drawing/2014/main" id="{CC751DC9-C7D7-4CB7-8C55-059E8DE73EFC}"/>
              </a:ext>
            </a:extLst>
          </p:cNvPr>
          <p:cNvPicPr>
            <a:picLocks noChangeAspect="1"/>
          </p:cNvPicPr>
          <p:nvPr/>
        </p:nvPicPr>
        <p:blipFill>
          <a:blip r:embed="rId3"/>
          <a:stretch>
            <a:fillRect/>
          </a:stretch>
        </p:blipFill>
        <p:spPr>
          <a:xfrm>
            <a:off x="6155670" y="2082114"/>
            <a:ext cx="5302302" cy="35989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5944607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32598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correct predictions are on the diagonal from top-left to bottom-right</a:t>
            </a:r>
          </a:p>
          <a:p>
            <a:pPr>
              <a:lnSpc>
                <a:spcPct val="100000"/>
              </a:lnSpc>
              <a:spcBef>
                <a:spcPts val="1400"/>
              </a:spcBef>
            </a:pPr>
            <a:r>
              <a:rPr lang="en-US" sz="2200" dirty="0">
                <a:solidFill>
                  <a:schemeClr val="accent3">
                    <a:lumMod val="25000"/>
                  </a:schemeClr>
                </a:solidFill>
                <a:latin typeface="Abadi" panose="020B0604020104020204" pitchFamily="34" charset="0"/>
              </a:rPr>
              <a:t>5 of the 6 failed landings were correctly identified along with 11 of the 12 successful landings</a:t>
            </a:r>
          </a:p>
          <a:p>
            <a:pPr>
              <a:lnSpc>
                <a:spcPct val="100000"/>
              </a:lnSpc>
              <a:spcBef>
                <a:spcPts val="1400"/>
              </a:spcBef>
            </a:pPr>
            <a:r>
              <a:rPr lang="en-US" sz="2200" dirty="0">
                <a:solidFill>
                  <a:schemeClr val="accent3">
                    <a:lumMod val="25000"/>
                  </a:schemeClr>
                </a:solidFill>
                <a:latin typeface="Abadi" panose="020B0604020104020204" pitchFamily="34" charset="0"/>
              </a:rPr>
              <a:t>The other models all predicted a surplus of positive landings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 (DTC)</a:t>
            </a:r>
            <a:endParaRPr lang="en-US" dirty="0">
              <a:solidFill>
                <a:srgbClr val="0B49CB"/>
              </a:solidFill>
            </a:endParaRPr>
          </a:p>
        </p:txBody>
      </p:sp>
      <p:pic>
        <p:nvPicPr>
          <p:cNvPr id="3" name="Picture 2" descr="Graphical user interface&#10;&#10;Description automatically generated with low confidence">
            <a:extLst>
              <a:ext uri="{FF2B5EF4-FFF2-40B4-BE49-F238E27FC236}">
                <a16:creationId xmlns:a16="http://schemas.microsoft.com/office/drawing/2014/main" id="{5D053BB3-3527-46EC-9D0A-E2900EE221BB}"/>
              </a:ext>
            </a:extLst>
          </p:cNvPr>
          <p:cNvPicPr>
            <a:picLocks noChangeAspect="1"/>
          </p:cNvPicPr>
          <p:nvPr/>
        </p:nvPicPr>
        <p:blipFill>
          <a:blip r:embed="rId3"/>
          <a:stretch>
            <a:fillRect/>
          </a:stretch>
        </p:blipFill>
        <p:spPr>
          <a:xfrm>
            <a:off x="6714183" y="2057400"/>
            <a:ext cx="4571428" cy="35301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45034231"/>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Coursera Data Science Course – </a:t>
            </a:r>
          </a:p>
          <a:p>
            <a:pPr>
              <a:lnSpc>
                <a:spcPct val="100000"/>
              </a:lnSpc>
              <a:spcBef>
                <a:spcPts val="1400"/>
              </a:spcBef>
            </a:pPr>
            <a:r>
              <a:rPr lang="en-US" sz="2200" dirty="0">
                <a:solidFill>
                  <a:schemeClr val="accent3">
                    <a:lumMod val="25000"/>
                  </a:schemeClr>
                </a:solidFill>
                <a:latin typeface="Abadi" panose="020B0604020104020204" pitchFamily="34" charset="0"/>
              </a:rPr>
              <a:t>SpaceX API – </a:t>
            </a:r>
          </a:p>
          <a:p>
            <a:pPr>
              <a:lnSpc>
                <a:spcPct val="100000"/>
              </a:lnSpc>
              <a:spcBef>
                <a:spcPts val="1400"/>
              </a:spcBef>
            </a:pPr>
            <a:r>
              <a:rPr lang="en-US" sz="2200" dirty="0">
                <a:solidFill>
                  <a:schemeClr val="accent3">
                    <a:lumMod val="25000"/>
                  </a:schemeClr>
                </a:solidFill>
                <a:latin typeface="Abadi" panose="020B0604020104020204" pitchFamily="34" charset="0"/>
              </a:rPr>
              <a:t>SpaceX Wikipedia page – </a:t>
            </a:r>
          </a:p>
          <a:p>
            <a:pPr>
              <a:lnSpc>
                <a:spcPct val="100000"/>
              </a:lnSpc>
              <a:spcBef>
                <a:spcPts val="1400"/>
              </a:spcBef>
            </a:pPr>
            <a:r>
              <a:rPr lang="en-US" sz="2200" dirty="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accent3">
                    <a:lumMod val="25000"/>
                  </a:schemeClr>
                </a:solidFill>
                <a:latin typeface="Abadi"/>
              </a:rPr>
              <a:t>Data for the investigation was collected through the SpaceX API and through web scraping a table from SpaceX’s Wikipedia page using the Requests and BeautifulSoup libraries</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7200" dirty="0">
                <a:solidFill>
                  <a:schemeClr val="accent3">
                    <a:lumMod val="25000"/>
                  </a:schemeClr>
                </a:solidFill>
                <a:latin typeface="Abadi"/>
              </a:rPr>
              <a:t>Data was cleaned, categorical data was parameterized, and a classification item added to enable predictive analysis </a:t>
            </a:r>
            <a:endParaRPr lang="en-US" sz="7200" dirty="0">
              <a:solidFill>
                <a:schemeClr val="bg2">
                  <a:lumMod val="50000"/>
                </a:schemeClr>
              </a:solidFill>
              <a:latin typeface="Abadi"/>
            </a:endParaRP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tx1"/>
                </a:solidFill>
                <a:latin typeface="Abadi"/>
              </a:rPr>
              <a:t>Data was standardized, split into training and testing sets, tuned using </a:t>
            </a:r>
            <a:r>
              <a:rPr lang="en-US" sz="7200" dirty="0" err="1">
                <a:solidFill>
                  <a:schemeClr val="tx1"/>
                </a:solidFill>
                <a:latin typeface="Abadi"/>
              </a:rPr>
              <a:t>GridSearchCV</a:t>
            </a:r>
            <a:r>
              <a:rPr lang="en-US" sz="7200" dirty="0">
                <a:solidFill>
                  <a:schemeClr val="tx1"/>
                </a:solidFill>
                <a:latin typeface="Abadi"/>
              </a:rPr>
              <a:t>, and multiple models evaluated for accuracy using score from </a:t>
            </a:r>
            <a:r>
              <a:rPr lang="en-US" sz="7200" dirty="0" err="1">
                <a:solidFill>
                  <a:schemeClr val="tx1"/>
                </a:solidFill>
                <a:latin typeface="Abadi"/>
              </a:rPr>
              <a:t>Sklearn</a:t>
            </a:r>
            <a:r>
              <a:rPr lang="en-US" sz="7200" dirty="0">
                <a:solidFill>
                  <a:schemeClr val="tx1"/>
                </a:solidFill>
                <a:latin typeface="Abadi"/>
              </a:rPr>
              <a:t> and visualized with confusion matrices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50000"/>
              </a:lnSpc>
              <a:spcBef>
                <a:spcPts val="0"/>
              </a:spcBef>
            </a:pPr>
            <a:r>
              <a:rPr lang="en-US" sz="2400" dirty="0">
                <a:solidFill>
                  <a:schemeClr val="accent3">
                    <a:lumMod val="25000"/>
                  </a:schemeClr>
                </a:solidFill>
                <a:latin typeface="Abadi" panose="020B0604020104020204" pitchFamily="34" charset="0"/>
              </a:rPr>
              <a:t>Data was collected for the investigation from:</a:t>
            </a:r>
          </a:p>
          <a:p>
            <a:pPr lvl="1">
              <a:lnSpc>
                <a:spcPct val="100000"/>
              </a:lnSpc>
              <a:spcBef>
                <a:spcPts val="0"/>
              </a:spcBef>
            </a:pPr>
            <a:r>
              <a:rPr lang="en-US" sz="2000" dirty="0">
                <a:solidFill>
                  <a:schemeClr val="accent3">
                    <a:lumMod val="25000"/>
                  </a:schemeClr>
                </a:solidFill>
                <a:latin typeface="Abadi" panose="020B0604020104020204" pitchFamily="34" charset="0"/>
              </a:rPr>
              <a:t>the SpaceX data API (</a:t>
            </a:r>
            <a:r>
              <a:rPr lang="en-US" sz="2000" dirty="0">
                <a:solidFill>
                  <a:schemeClr val="accent3">
                    <a:lumMod val="25000"/>
                  </a:schemeClr>
                </a:solidFill>
                <a:latin typeface="Abadi" panose="020B0604020104020204" pitchFamily="34" charset="0"/>
                <a:hlinkClick r:id="rId3"/>
              </a:rPr>
              <a:t>https://api.spacexdata.com</a:t>
            </a:r>
            <a:r>
              <a:rPr lang="en-US" sz="2000" dirty="0">
                <a:solidFill>
                  <a:schemeClr val="accent3">
                    <a:lumMod val="25000"/>
                  </a:schemeClr>
                </a:solidFill>
                <a:latin typeface="Abadi" panose="020B0604020104020204" pitchFamily="34" charset="0"/>
              </a:rPr>
              <a:t>), and </a:t>
            </a:r>
          </a:p>
          <a:p>
            <a:pPr lvl="1">
              <a:lnSpc>
                <a:spcPct val="100000"/>
              </a:lnSpc>
              <a:spcBef>
                <a:spcPts val="0"/>
              </a:spcBef>
            </a:pPr>
            <a:r>
              <a:rPr lang="en-US" sz="2000" dirty="0">
                <a:solidFill>
                  <a:schemeClr val="accent3">
                    <a:lumMod val="25000"/>
                  </a:schemeClr>
                </a:solidFill>
                <a:latin typeface="Abadi" panose="020B0604020104020204" pitchFamily="34" charset="0"/>
              </a:rPr>
              <a:t>the Wikipedia page detailing launches of the Falcon 9 and Falcon Heavy  (</a:t>
            </a:r>
            <a:r>
              <a:rPr lang="en-US" sz="2000" dirty="0">
                <a:solidFill>
                  <a:schemeClr val="accent3">
                    <a:lumMod val="25000"/>
                  </a:schemeClr>
                </a:solidFill>
                <a:latin typeface="Abadi" panose="020B0604020104020204" pitchFamily="34" charset="0"/>
                <a:hlinkClick r:id="rId4"/>
              </a:rPr>
              <a:t>https://en.wikipedia.org/wiki/List_of_Falcon_9_and_Falcon_Heavy_launches</a:t>
            </a:r>
            <a:r>
              <a:rPr lang="en-US" sz="2000" dirty="0">
                <a:solidFill>
                  <a:schemeClr val="accent3">
                    <a:lumMod val="25000"/>
                  </a:schemeClr>
                </a:solidFill>
                <a:latin typeface="Abadi" panose="020B0604020104020204" pitchFamily="34" charset="0"/>
              </a:rPr>
              <a:t>) </a:t>
            </a:r>
          </a:p>
          <a:p>
            <a:pPr>
              <a:lnSpc>
                <a:spcPct val="150000"/>
              </a:lnSpc>
            </a:pPr>
            <a:r>
              <a:rPr lang="en-US" sz="2400" dirty="0">
                <a:latin typeface="Abadi" panose="020B0604020104020204" pitchFamily="34" charset="0"/>
              </a:rPr>
              <a:t>The data items that were considered in the analysis were:</a:t>
            </a:r>
          </a:p>
          <a:p>
            <a:pPr lvl="1">
              <a:lnSpc>
                <a:spcPct val="100000"/>
              </a:lnSpc>
            </a:pPr>
            <a:r>
              <a:rPr lang="en-US" sz="2000" b="1" dirty="0">
                <a:latin typeface="Abadi" panose="020B0604020104020204" pitchFamily="34" charset="0"/>
              </a:rPr>
              <a:t>API</a:t>
            </a:r>
            <a:r>
              <a:rPr lang="en-US" sz="2000" dirty="0">
                <a:latin typeface="Abadi" panose="020B0604020104020204" pitchFamily="34" charset="0"/>
              </a:rPr>
              <a:t>: rocket, payload, launchpad, core, flight number, and date</a:t>
            </a:r>
          </a:p>
          <a:p>
            <a:pPr lvl="1">
              <a:lnSpc>
                <a:spcPct val="100000"/>
              </a:lnSpc>
            </a:pPr>
            <a:r>
              <a:rPr lang="en-US" sz="2000" b="1" dirty="0">
                <a:latin typeface="Abadi" panose="020B0604020104020204" pitchFamily="34" charset="0"/>
              </a:rPr>
              <a:t>Wikipedia</a:t>
            </a:r>
            <a:r>
              <a:rPr lang="en-US" sz="2000" dirty="0">
                <a:latin typeface="Abadi" panose="020B0604020104020204" pitchFamily="34" charset="0"/>
              </a:rPr>
              <a:t>: flight number, launch site, payload, payload mass, orbit, customer, launch outcome, version booster, booster landing, data and time</a:t>
            </a:r>
          </a:p>
          <a:p>
            <a:endParaRPr lang="en-US" sz="2200" dirty="0">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3842702" cy="4225925"/>
          </a:xfrm>
          <a:prstGeom prst="rect">
            <a:avLst/>
          </a:prstGeom>
        </p:spPr>
        <p:txBody>
          <a:bodyPr vert="horz" lIns="91440" tIns="45720" rIns="91440" bIns="45720" rtlCol="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Base SpaceX API: </a:t>
            </a:r>
            <a:r>
              <a:rPr lang="en-US" sz="2200" dirty="0">
                <a:solidFill>
                  <a:schemeClr val="accent3">
                    <a:lumMod val="25000"/>
                  </a:schemeClr>
                </a:solidFill>
                <a:latin typeface="Abadi" panose="020B0604020104020204" pitchFamily="34" charset="0"/>
                <a:hlinkClick r:id="rId3"/>
              </a:rPr>
              <a:t>https://api.spacexdata.com</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Enhancing data API calls:</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https://api.spacexdata.com/v4/rockets/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https://api.spacexdata.com/v4/launchpads/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https://api.spacexdata.com/v4/payloads/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7"/>
              </a:rPr>
              <a:t>https://api.spacexdata.com/v4/cores/</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b="1" dirty="0">
                <a:solidFill>
                  <a:schemeClr val="accent3">
                    <a:lumMod val="25000"/>
                  </a:schemeClr>
                </a:solidFill>
                <a:latin typeface="Abadi" panose="020B0604020104020204" pitchFamily="34" charset="0"/>
              </a:rPr>
              <a:t>API data items: </a:t>
            </a:r>
            <a:r>
              <a:rPr lang="en-US" sz="2200" dirty="0">
                <a:solidFill>
                  <a:schemeClr val="accent3">
                    <a:lumMod val="25000"/>
                  </a:schemeClr>
                </a:solidFill>
                <a:latin typeface="Abadi" panose="020B0604020104020204" pitchFamily="34" charset="0"/>
              </a:rPr>
              <a:t>rocket, payload, launchpad, core, flight number, and date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8"/>
              </a:rPr>
              <a:t>Completed SpaceX API calls notebook - GitHub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BACCECD5-2B7B-476D-B902-F1FD5734677E}"/>
              </a:ext>
            </a:extLst>
          </p:cNvPr>
          <p:cNvGraphicFramePr/>
          <p:nvPr>
            <p:extLst>
              <p:ext uri="{D42A27DB-BD31-4B8C-83A1-F6EECF244321}">
                <p14:modId xmlns:p14="http://schemas.microsoft.com/office/powerpoint/2010/main" val="1677324479"/>
              </p:ext>
            </p:extLst>
          </p:nvPr>
        </p:nvGraphicFramePr>
        <p:xfrm>
          <a:off x="4968240" y="1437639"/>
          <a:ext cx="6489732" cy="442468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436229" cy="4445952"/>
          </a:xfrm>
          <a:prstGeom prst="rect">
            <a:avLst/>
          </a:prstGeom>
        </p:spPr>
        <p:txBody>
          <a:bodyPr lIns="91440" tIns="45720" rIns="91440" bIns="45720" anchor="t">
            <a:noAutofit/>
          </a:bodyPr>
          <a:lstStyle/>
          <a:p>
            <a:pPr>
              <a:lnSpc>
                <a:spcPct val="100000"/>
              </a:lnSpc>
              <a:spcBef>
                <a:spcPts val="1400"/>
              </a:spcBef>
            </a:pPr>
            <a:r>
              <a:rPr lang="en-US" sz="1700" dirty="0">
                <a:latin typeface="Abadi"/>
              </a:rPr>
              <a:t>Wikipedia page:  </a:t>
            </a:r>
            <a:r>
              <a:rPr lang="en-US" sz="1700" dirty="0">
                <a:solidFill>
                  <a:srgbClr val="0563C1"/>
                </a:solidFill>
                <a:latin typeface="Abadi"/>
              </a:rPr>
              <a:t>https://en.wikipedia.org/wiki/List_of_Falcon_9_and_Falcon_Heavy_launches</a:t>
            </a:r>
            <a:endParaRPr lang="en-US" sz="1700" dirty="0">
              <a:solidFill>
                <a:schemeClr val="accent3">
                  <a:lumMod val="25000"/>
                </a:schemeClr>
              </a:solidFill>
              <a:latin typeface="Abadi"/>
            </a:endParaRPr>
          </a:p>
          <a:p>
            <a:pPr>
              <a:lnSpc>
                <a:spcPct val="100000"/>
              </a:lnSpc>
              <a:spcBef>
                <a:spcPts val="1400"/>
              </a:spcBef>
            </a:pPr>
            <a:r>
              <a:rPr lang="en-US" sz="1700" b="1" dirty="0">
                <a:solidFill>
                  <a:schemeClr val="accent3">
                    <a:lumMod val="25000"/>
                  </a:schemeClr>
                </a:solidFill>
                <a:latin typeface="Abadi"/>
              </a:rPr>
              <a:t>Web scraping data items: </a:t>
            </a:r>
            <a:r>
              <a:rPr lang="en-US" sz="1700" dirty="0">
                <a:solidFill>
                  <a:schemeClr val="accent3">
                    <a:lumMod val="25000"/>
                  </a:schemeClr>
                </a:solidFill>
                <a:latin typeface="Abadi"/>
              </a:rPr>
              <a:t>flight number, launch site, payload, payload mass, orbit, customer, launch outcome, version booster, booster landing, data and time</a:t>
            </a:r>
          </a:p>
          <a:p>
            <a:pPr>
              <a:lnSpc>
                <a:spcPct val="100000"/>
              </a:lnSpc>
              <a:spcBef>
                <a:spcPts val="1400"/>
              </a:spcBef>
            </a:pPr>
            <a:r>
              <a:rPr lang="en-US" sz="1700" dirty="0">
                <a:solidFill>
                  <a:schemeClr val="accent3">
                    <a:lumMod val="25000"/>
                  </a:schemeClr>
                </a:solidFill>
                <a:latin typeface="Abadi" panose="020B0604020104020204" pitchFamily="34" charset="0"/>
                <a:hlinkClick r:id="rId3"/>
              </a:rPr>
              <a:t>Completed data collection with web scraping notebook - GitHub</a:t>
            </a:r>
            <a:endParaRPr lang="en-US" sz="17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8AD7BEC2-A314-4535-BEB6-49AEC27E92A9}"/>
              </a:ext>
            </a:extLst>
          </p:cNvPr>
          <p:cNvGraphicFramePr/>
          <p:nvPr>
            <p:extLst>
              <p:ext uri="{D42A27DB-BD31-4B8C-83A1-F6EECF244321}">
                <p14:modId xmlns:p14="http://schemas.microsoft.com/office/powerpoint/2010/main" val="2457987142"/>
              </p:ext>
            </p:extLst>
          </p:nvPr>
        </p:nvGraphicFramePr>
        <p:xfrm>
          <a:off x="4937760" y="1392499"/>
          <a:ext cx="6500250" cy="4774451"/>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840</TotalTime>
  <Words>2906</Words>
  <Application>Microsoft Office PowerPoint</Application>
  <PresentationFormat>Widescreen</PresentationFormat>
  <Paragraphs>335</Paragraphs>
  <Slides>49</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49</vt:i4>
      </vt:variant>
    </vt:vector>
  </HeadingPairs>
  <TitlesOfParts>
    <vt:vector size="57"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Matt Winder</cp:lastModifiedBy>
  <cp:revision>570</cp:revision>
  <dcterms:created xsi:type="dcterms:W3CDTF">2021-04-29T18:58:34Z</dcterms:created>
  <dcterms:modified xsi:type="dcterms:W3CDTF">2022-01-31T13:44:45Z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